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9" r:id="rId3"/>
    <p:sldId id="304" r:id="rId4"/>
    <p:sldId id="33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AE914-B6BF-4073-9A12-4570D1C16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46C392D-EE8E-4DF2-906E-293CFA103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ECF1F3-ADFF-4FA7-B4E2-CDC1268C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461A3A-3214-47FA-9B65-73A2BEE5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A3D07F-6989-4163-8784-84C35009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6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2A621-0BFE-4666-B71A-EE050100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808EF5-108D-48AA-8116-FE7C1AEF6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B1D1A8-281D-4882-BFC8-AE680E086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D85F4-C7D4-48F6-807F-98CE98F4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02408D-C7D7-48D5-BEA4-B9D97020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3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F2075FF-18EF-4CB4-8F84-C7D42E42A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FBF412C-65C9-44FA-BD1A-775719EAA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975FA1-B765-4246-873A-7BAAFE498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833CD5-A131-4137-91E0-FE4EA784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5817FC-BFD3-4EBD-9A01-B5A8CFA2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4BD136-6F47-4063-8AE2-D7036A5B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58E44C-B7A4-4412-BBF8-20C881682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EECED5-429D-469D-9820-0E3CE0E7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2AEFF-7AD5-47C5-B220-5EB2CFB2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D005B-4FBC-4ED7-8941-C6878E5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8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DD2099-10C4-4A6D-9BE4-AD18201DB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9B0BBE-9DEC-4229-AF78-B4B7BC2DF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6DF0E0-81E5-4D4C-9655-B4C858CE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AFEEB5-DD20-4A82-AB65-A6B8E7BC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96F819-4E12-4399-8C5C-832FDA78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5378E5-057B-40C9-8A01-74974B37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DE0573-B528-4CFB-9D90-E870414C7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1C0BF5-0113-41F0-A8A7-25C89871E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35BB99-C0B7-4167-A533-C3CB6D96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815687-64E7-4207-83B3-1308D338B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8A1B3E-5CD5-40B1-AD88-20E28B4A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E4A0FB-ED5B-4AB8-883E-B7E8D561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9C934D-9733-4304-8F67-6A4BBDA45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3D7BC8-A26A-426F-93C3-4456FFFFC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6FF3E2B-2F96-4466-A6E0-2B0C4BA1E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ED58A5D-C158-43F0-A028-4FB88353B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8F6A2D-F385-4CD9-ADB1-98FCD9F5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ABBC4D-A4B7-4245-9A39-0CE8769C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16550D2-1027-4EA2-B153-B9FDAA9D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9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4E7AEC-74C0-4A25-8C5B-1E5D88D8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4FF6F38-9D68-4D4D-8801-039EDC7C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A1BBEE0-28D6-48D8-B8C2-32271A49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EEB780-E340-49A4-87C2-8599F66A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8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3B7EE9-8993-45A2-9886-E248C205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7D09C5-85B9-4275-814F-18E4A0A4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3833EC5-2887-4F9B-8834-C6AAA4F1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7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A88D5-C8D4-4465-90A8-C41B180E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8C65BF-EFE1-42B1-B7C6-BDB5652B1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9A8B59-758B-48E9-842E-A93C4A634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3D4770-800A-498F-81C0-BE62F704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6185FD-9AD8-4AB6-AFCD-85A4CB4A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E8FE22-3B34-49D7-82D9-28130F47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4E2C3B-36A3-41B4-B725-0B2F21B3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9A76FA2-A038-4C52-B0DA-A4C97AA21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DE2B6B-AE0F-49FD-BFEA-C9CDA8578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D34414-8583-4002-80DE-6C4E56C2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E8BEFF-9E7D-4249-BC7B-A0BFFD27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5019B1-896B-4090-BA91-7D779DF4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4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F7A521B-E572-4A99-8655-5529F4DE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C2C8C8-02A4-4D76-854A-4E6488BDB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999637-8796-41FF-8F5F-D460F172E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76A6-B96A-4488-A339-E8469695EEB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DFA9B7-B86D-4EBF-8BC1-E3933EBE0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38AC73-2645-4BDC-9C95-93818EFB7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BF9D9-C173-41F9-9630-29BDF796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1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2B898F1-5DA5-4D57-ACDA-7DBB0ABF3C6B}"/>
              </a:ext>
            </a:extLst>
          </p:cNvPr>
          <p:cNvSpPr/>
          <p:nvPr/>
        </p:nvSpPr>
        <p:spPr>
          <a:xfrm>
            <a:off x="327650" y="264533"/>
            <a:ext cx="10631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200" dirty="0">
                <a:latin typeface="Arial Black" panose="020B0A04020102020204" pitchFamily="34" charset="0"/>
              </a:rPr>
              <a:t>2020 Supervision Req</a:t>
            </a: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xmlns="" id="{A9DC0FD3-DC78-40E5-9AE4-48A3717790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5" r="-371" b="10517"/>
          <a:stretch/>
        </p:blipFill>
        <p:spPr>
          <a:xfrm>
            <a:off x="115615" y="2184131"/>
            <a:ext cx="4683860" cy="3565293"/>
          </a:xfrm>
          <a:prstGeom prst="rect">
            <a:avLst/>
          </a:prstGeom>
          <a:ln w="9525">
            <a:solidFill>
              <a:srgbClr val="00B0F0"/>
            </a:solidFill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BEF2FFC-E644-436F-A1CB-3BC56B1C75C1}"/>
              </a:ext>
            </a:extLst>
          </p:cNvPr>
          <p:cNvGrpSpPr/>
          <p:nvPr/>
        </p:nvGrpSpPr>
        <p:grpSpPr>
          <a:xfrm>
            <a:off x="3133163" y="1365255"/>
            <a:ext cx="8943222" cy="5446399"/>
            <a:chOff x="3133163" y="1365255"/>
            <a:chExt cx="8943222" cy="5446399"/>
          </a:xfrm>
        </p:grpSpPr>
        <p:sp>
          <p:nvSpPr>
            <p:cNvPr id="2" name="Arrow: Curved Down 1">
              <a:extLst>
                <a:ext uri="{FF2B5EF4-FFF2-40B4-BE49-F238E27FC236}">
                  <a16:creationId xmlns:a16="http://schemas.microsoft.com/office/drawing/2014/main" xmlns="" id="{C823CC5C-6365-44E4-B181-F6DD862FB7E7}"/>
                </a:ext>
              </a:extLst>
            </p:cNvPr>
            <p:cNvSpPr/>
            <p:nvPr/>
          </p:nvSpPr>
          <p:spPr>
            <a:xfrm rot="513986">
              <a:off x="3133163" y="1365255"/>
              <a:ext cx="3332625" cy="87035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5A2B7B79-FCAB-4FB1-91BF-EC5AB8840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0002" y="2478962"/>
              <a:ext cx="7536383" cy="4332692"/>
            </a:xfrm>
            <a:prstGeom prst="rect">
              <a:avLst/>
            </a:prstGeom>
            <a:ln w="9525">
              <a:solidFill>
                <a:srgbClr val="00B0F0"/>
              </a:solidFill>
            </a:ln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D75F42-14BB-4D66-8395-CF001B239196}"/>
              </a:ext>
            </a:extLst>
          </p:cNvPr>
          <p:cNvSpPr/>
          <p:nvPr/>
        </p:nvSpPr>
        <p:spPr>
          <a:xfrm>
            <a:off x="422995" y="5911207"/>
            <a:ext cx="3732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Login to your ASHA account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DE9003D-648D-4B0D-A2B1-F5418D38C3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6381" y="28948"/>
            <a:ext cx="1545619" cy="733614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FDB62C8-D7A1-46A3-B595-A078808584C9}"/>
              </a:ext>
            </a:extLst>
          </p:cNvPr>
          <p:cNvSpPr txBox="1"/>
          <p:nvPr/>
        </p:nvSpPr>
        <p:spPr>
          <a:xfrm>
            <a:off x="4799475" y="6019800"/>
            <a:ext cx="5500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If you don’t have the 2</a:t>
            </a:r>
            <a:r>
              <a:rPr lang="en-US" b="1" baseline="30000" dirty="0">
                <a:highlight>
                  <a:srgbClr val="FFFF00"/>
                </a:highlight>
              </a:rPr>
              <a:t>nd</a:t>
            </a:r>
            <a:r>
              <a:rPr lang="en-US" b="1" dirty="0">
                <a:highlight>
                  <a:srgbClr val="FFFF00"/>
                </a:highlight>
              </a:rPr>
              <a:t> hyperlink you have met the requirement</a:t>
            </a:r>
          </a:p>
        </p:txBody>
      </p:sp>
    </p:spTree>
    <p:extLst>
      <p:ext uri="{BB962C8B-B14F-4D97-AF65-F5344CB8AC3E}">
        <p14:creationId xmlns:p14="http://schemas.microsoft.com/office/powerpoint/2010/main" val="3787059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3BA6DFC-639F-44B2-96A8-D7A1B4867713}"/>
              </a:ext>
            </a:extLst>
          </p:cNvPr>
          <p:cNvGrpSpPr/>
          <p:nvPr/>
        </p:nvGrpSpPr>
        <p:grpSpPr>
          <a:xfrm>
            <a:off x="238539" y="152025"/>
            <a:ext cx="11714921" cy="6619475"/>
            <a:chOff x="238539" y="152025"/>
            <a:chExt cx="11714921" cy="66194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7E039F88-01A5-46CC-BFD6-EDB071D7B755}"/>
                </a:ext>
              </a:extLst>
            </p:cNvPr>
            <p:cNvSpPr/>
            <p:nvPr/>
          </p:nvSpPr>
          <p:spPr>
            <a:xfrm>
              <a:off x="238539" y="152025"/>
              <a:ext cx="11714921" cy="89255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5200" dirty="0">
                  <a:latin typeface="Arial Black" panose="020B0A04020102020204" pitchFamily="34" charset="0"/>
                </a:rPr>
                <a:t>2020 Supervision Requirements</a:t>
              </a: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FD8D4CE5-0E3A-4CDD-9696-0CE9A2DB4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4318" y="1161535"/>
              <a:ext cx="8336114" cy="5609965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10E5569-D5F4-4032-91F2-52600FEF7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7742" y="6128951"/>
            <a:ext cx="1545619" cy="733614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87842B9-1A99-4D1E-B134-4B38516315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5365"/>
          <a:stretch/>
        </p:blipFill>
        <p:spPr>
          <a:xfrm>
            <a:off x="3650240" y="1044577"/>
            <a:ext cx="6977502" cy="5745002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9535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029EB57-A92C-41F4-B4A1-65562F100F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268"/>
          <a:stretch/>
        </p:blipFill>
        <p:spPr>
          <a:xfrm>
            <a:off x="115959" y="259528"/>
            <a:ext cx="6681406" cy="5882854"/>
          </a:xfrm>
          <a:prstGeom prst="rect">
            <a:avLst/>
          </a:prstGeom>
          <a:ln>
            <a:solidFill>
              <a:srgbClr val="00B0F0"/>
            </a:solidFill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D3B43F9-D2CB-4B90-A13C-5E9E2B83DAD9}"/>
              </a:ext>
            </a:extLst>
          </p:cNvPr>
          <p:cNvGrpSpPr/>
          <p:nvPr/>
        </p:nvGrpSpPr>
        <p:grpSpPr>
          <a:xfrm>
            <a:off x="5394635" y="1109345"/>
            <a:ext cx="6681406" cy="5596254"/>
            <a:chOff x="5394635" y="1109345"/>
            <a:chExt cx="6681406" cy="559625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E91D4B57-EC05-4DD1-B112-59B82D859F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-312" t="1870" r="35691" b="-1870"/>
            <a:stretch/>
          </p:blipFill>
          <p:spPr>
            <a:xfrm>
              <a:off x="5394635" y="1962370"/>
              <a:ext cx="6681406" cy="4743229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  <p:sp>
          <p:nvSpPr>
            <p:cNvPr id="5" name="Arrow: Curved Down 4">
              <a:extLst>
                <a:ext uri="{FF2B5EF4-FFF2-40B4-BE49-F238E27FC236}">
                  <a16:creationId xmlns:a16="http://schemas.microsoft.com/office/drawing/2014/main" xmlns="" id="{5B158D03-8F10-4858-A810-5D6292B48E55}"/>
                </a:ext>
              </a:extLst>
            </p:cNvPr>
            <p:cNvSpPr/>
            <p:nvPr/>
          </p:nvSpPr>
          <p:spPr>
            <a:xfrm rot="513986">
              <a:off x="6854786" y="1109345"/>
              <a:ext cx="2266884" cy="58492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6A7C8EA-B39C-4FD1-821B-18A4A8FAEBCD}"/>
              </a:ext>
            </a:extLst>
          </p:cNvPr>
          <p:cNvSpPr/>
          <p:nvPr/>
        </p:nvSpPr>
        <p:spPr>
          <a:xfrm>
            <a:off x="6982791" y="152401"/>
            <a:ext cx="52092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2020 Supervision </a:t>
            </a:r>
          </a:p>
          <a:p>
            <a:pPr algn="ctr"/>
            <a:r>
              <a:rPr lang="en-US" sz="4000" dirty="0">
                <a:latin typeface="Arial Black" panose="020B0A04020102020204" pitchFamily="34" charset="0"/>
              </a:rPr>
              <a:t>Cont’d.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13E01D5-6E17-4D10-83D1-FDDC59934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73" y="6178377"/>
            <a:ext cx="1405710" cy="635834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143036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863F7F-DC8C-49EC-9ECA-727165A83D3C}"/>
              </a:ext>
            </a:extLst>
          </p:cNvPr>
          <p:cNvSpPr/>
          <p:nvPr/>
        </p:nvSpPr>
        <p:spPr>
          <a:xfrm>
            <a:off x="238539" y="152025"/>
            <a:ext cx="11714921" cy="89255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200" dirty="0">
                <a:latin typeface="Arial Black" panose="020B0A04020102020204" pitchFamily="34" charset="0"/>
              </a:rPr>
              <a:t>2020 Supervision Requirements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01F897C-91D8-4BD7-B21C-0BD456A50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244" y="1519882"/>
            <a:ext cx="8736226" cy="501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7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Philbrick</dc:creator>
  <cp:lastModifiedBy>Flahive, Lynn</cp:lastModifiedBy>
  <cp:revision>1</cp:revision>
  <dcterms:created xsi:type="dcterms:W3CDTF">2019-03-22T19:42:20Z</dcterms:created>
  <dcterms:modified xsi:type="dcterms:W3CDTF">2019-03-25T19:36:43Z</dcterms:modified>
</cp:coreProperties>
</file>