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68" r:id="rId5"/>
  </p:sldIdLst>
  <p:sldSz cx="32918400" cy="21945600"/>
  <p:notesSz cx="6858000" cy="9144000"/>
  <p:defaultTextStyle>
    <a:defPPr>
      <a:defRPr lang="en-US"/>
    </a:defPPr>
    <a:lvl1pPr marL="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0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55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07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6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09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6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14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888"/>
    <a:srgbClr val="782F4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9FF8B-89D4-4FF6-96C6-71E5E7F92796}" v="1" dt="2021-07-29T14:28:5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62" y="1253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4194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e7494c3c-bc56-434f-8410-a3de8a77d015" providerId="ADAL" clId="{D709FF8B-89D4-4FF6-96C6-71E5E7F92796}"/>
    <pc:docChg chg="custSel modSld">
      <pc:chgData name="Neil" userId="e7494c3c-bc56-434f-8410-a3de8a77d015" providerId="ADAL" clId="{D709FF8B-89D4-4FF6-96C6-71E5E7F92796}" dt="2021-07-29T14:28:57.240" v="3" actId="962"/>
      <pc:docMkLst>
        <pc:docMk/>
      </pc:docMkLst>
      <pc:sldChg chg="addSp delSp modSp mod">
        <pc:chgData name="Neil" userId="e7494c3c-bc56-434f-8410-a3de8a77d015" providerId="ADAL" clId="{D709FF8B-89D4-4FF6-96C6-71E5E7F92796}" dt="2021-07-29T14:28:57.240" v="3" actId="962"/>
        <pc:sldMkLst>
          <pc:docMk/>
          <pc:sldMk cId="1911717917" sldId="268"/>
        </pc:sldMkLst>
        <pc:spChg chg="add del mod">
          <ac:chgData name="Neil" userId="e7494c3c-bc56-434f-8410-a3de8a77d015" providerId="ADAL" clId="{D709FF8B-89D4-4FF6-96C6-71E5E7F92796}" dt="2021-07-29T14:28:55.655" v="1" actId="931"/>
          <ac:spMkLst>
            <pc:docMk/>
            <pc:sldMk cId="1911717917" sldId="268"/>
            <ac:spMk id="19" creationId="{08ED84B3-DC7A-423E-9C0C-C801CFF47CFB}"/>
          </ac:spMkLst>
        </pc:spChg>
        <pc:picChg chg="del">
          <ac:chgData name="Neil" userId="e7494c3c-bc56-434f-8410-a3de8a77d015" providerId="ADAL" clId="{D709FF8B-89D4-4FF6-96C6-71E5E7F92796}" dt="2021-07-29T14:28:43.387" v="0" actId="478"/>
          <ac:picMkLst>
            <pc:docMk/>
            <pc:sldMk cId="1911717917" sldId="268"/>
            <ac:picMk id="17" creationId="{9F47F485-E82D-467D-A7ED-EB7B3BA2A5AF}"/>
          </ac:picMkLst>
        </pc:picChg>
        <pc:picChg chg="add mod">
          <ac:chgData name="Neil" userId="e7494c3c-bc56-434f-8410-a3de8a77d015" providerId="ADAL" clId="{D709FF8B-89D4-4FF6-96C6-71E5E7F92796}" dt="2021-07-29T14:28:57.240" v="3" actId="962"/>
          <ac:picMkLst>
            <pc:docMk/>
            <pc:sldMk cId="1911717917" sldId="268"/>
            <ac:picMk id="21" creationId="{4CF9852A-28DA-4424-AC21-D85F82F973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BF4C7-6369-4EC4-B6B0-2DD2D6865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D69A8-7BB7-4812-B793-CCBF200879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8F46-47FF-4DBC-AC60-C3D9D706A82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60065-5877-48C7-AECE-0700C0E5B4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1678C-5909-4E49-9BDD-112BA38CE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2F89-64EC-4E3A-AD74-F8A7F3F1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A3828B-7AAC-4258-A825-4E8A487405A2}"/>
              </a:ext>
            </a:extLst>
          </p:cNvPr>
          <p:cNvSpPr/>
          <p:nvPr userDrawn="1"/>
        </p:nvSpPr>
        <p:spPr>
          <a:xfrm>
            <a:off x="23865840" y="21067776"/>
            <a:ext cx="2468880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8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D51CF-3502-4D70-B69D-07C0426582BA}"/>
              </a:ext>
            </a:extLst>
          </p:cNvPr>
          <p:cNvSpPr/>
          <p:nvPr userDrawn="1"/>
        </p:nvSpPr>
        <p:spPr>
          <a:xfrm>
            <a:off x="26275955" y="21067776"/>
            <a:ext cx="2468880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8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ED41D-F7F6-4167-BED8-2FD3D662B2A6}"/>
              </a:ext>
            </a:extLst>
          </p:cNvPr>
          <p:cNvSpPr/>
          <p:nvPr userDrawn="1"/>
        </p:nvSpPr>
        <p:spPr>
          <a:xfrm>
            <a:off x="28744837" y="21067776"/>
            <a:ext cx="2468880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8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8F4D0-B0F6-446B-B601-AA8BE0E5B9D4}"/>
              </a:ext>
            </a:extLst>
          </p:cNvPr>
          <p:cNvSpPr/>
          <p:nvPr userDrawn="1"/>
        </p:nvSpPr>
        <p:spPr>
          <a:xfrm>
            <a:off x="31213718" y="21067776"/>
            <a:ext cx="1704686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84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2ED4F-54F3-42A1-B0B1-65F61CDB9287}"/>
              </a:ext>
            </a:extLst>
          </p:cNvPr>
          <p:cNvSpPr txBox="1"/>
          <p:nvPr userDrawn="1"/>
        </p:nvSpPr>
        <p:spPr>
          <a:xfrm>
            <a:off x="4140518" y="3505200"/>
            <a:ext cx="24604317" cy="115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901" dirty="0">
                <a:solidFill>
                  <a:srgbClr val="782F40"/>
                </a:solidFill>
              </a:rPr>
              <a:t>Next Presenter: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04269A-FDA9-46EB-B0A0-0E4F7C8518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3688" y="8077205"/>
            <a:ext cx="19631025" cy="57607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000">
                <a:solidFill>
                  <a:srgbClr val="782F4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A06425-8A83-4F68-9D1F-EB764C90FFFE}"/>
              </a:ext>
            </a:extLst>
          </p:cNvPr>
          <p:cNvSpPr txBox="1"/>
          <p:nvPr userDrawn="1"/>
        </p:nvSpPr>
        <p:spPr>
          <a:xfrm>
            <a:off x="10230610" y="19921285"/>
            <a:ext cx="12424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All Research Profiles Available at:</a:t>
            </a:r>
          </a:p>
          <a:p>
            <a:pPr algn="ctr"/>
            <a:r>
              <a:rPr lang="en-US" sz="6000" b="1" u="sng" dirty="0">
                <a:solidFill>
                  <a:schemeClr val="bg1"/>
                </a:solidFill>
              </a:rPr>
              <a:t>collaborativecollision.research.fsu.edu</a:t>
            </a:r>
          </a:p>
        </p:txBody>
      </p:sp>
    </p:spTree>
    <p:extLst>
      <p:ext uri="{BB962C8B-B14F-4D97-AF65-F5344CB8AC3E}">
        <p14:creationId xmlns:p14="http://schemas.microsoft.com/office/powerpoint/2010/main" val="38829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7318 -2.59259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75 -2.59259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75 0.00023 " pathEditMode="fixed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5182 0.00023 " pathEditMode="fixed" rAng="0" ptsTypes="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2ED57A-EC5F-4B11-945E-7E7E2A8C1167}"/>
              </a:ext>
            </a:extLst>
          </p:cNvPr>
          <p:cNvSpPr/>
          <p:nvPr userDrawn="1"/>
        </p:nvSpPr>
        <p:spPr>
          <a:xfrm>
            <a:off x="0" y="19874594"/>
            <a:ext cx="32918400" cy="2071011"/>
          </a:xfrm>
          <a:prstGeom prst="rect">
            <a:avLst/>
          </a:prstGeom>
          <a:gradFill flip="none" rotWithShape="1">
            <a:gsLst>
              <a:gs pos="0">
                <a:srgbClr val="782F40"/>
              </a:gs>
              <a:gs pos="30000">
                <a:srgbClr val="782F40"/>
              </a:gs>
              <a:gs pos="76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5184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8C94F9-79C8-4B85-B40A-38AA6B493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08" y="20066601"/>
            <a:ext cx="7523942" cy="17512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621AAD7-2CDC-4877-ACDF-E2D901DD7696}"/>
              </a:ext>
            </a:extLst>
          </p:cNvPr>
          <p:cNvSpPr/>
          <p:nvPr userDrawn="1"/>
        </p:nvSpPr>
        <p:spPr>
          <a:xfrm>
            <a:off x="0" y="0"/>
            <a:ext cx="32918400" cy="19842477"/>
          </a:xfrm>
          <a:prstGeom prst="rect">
            <a:avLst/>
          </a:prstGeom>
          <a:noFill/>
          <a:ln w="28575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5184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BFE975-D69C-41A7-B74A-5D4A5FE510C5}"/>
              </a:ext>
            </a:extLst>
          </p:cNvPr>
          <p:cNvCxnSpPr>
            <a:cxnSpLocks/>
          </p:cNvCxnSpPr>
          <p:nvPr userDrawn="1"/>
        </p:nvCxnSpPr>
        <p:spPr>
          <a:xfrm>
            <a:off x="9052560" y="0"/>
            <a:ext cx="0" cy="19842477"/>
          </a:xfrm>
          <a:prstGeom prst="line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022B5E-AD0F-4EA6-A2F1-A8C0884E77C8}"/>
              </a:ext>
            </a:extLst>
          </p:cNvPr>
          <p:cNvCxnSpPr>
            <a:cxnSpLocks/>
          </p:cNvCxnSpPr>
          <p:nvPr userDrawn="1"/>
        </p:nvCxnSpPr>
        <p:spPr>
          <a:xfrm>
            <a:off x="23865840" y="5"/>
            <a:ext cx="0" cy="19874589"/>
          </a:xfrm>
          <a:prstGeom prst="line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DF6B70-50FA-4F85-9622-1C99B5531C6F}"/>
              </a:ext>
            </a:extLst>
          </p:cNvPr>
          <p:cNvSpPr/>
          <p:nvPr userDrawn="1"/>
        </p:nvSpPr>
        <p:spPr>
          <a:xfrm>
            <a:off x="1" y="11017739"/>
            <a:ext cx="9052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782F40"/>
                </a:solidFill>
              </a:rPr>
              <a:t>Expertise/Interests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90E38C-BB6F-4AE2-A9B5-DC1A2DD5C825}"/>
              </a:ext>
            </a:extLst>
          </p:cNvPr>
          <p:cNvCxnSpPr/>
          <p:nvPr userDrawn="1"/>
        </p:nvCxnSpPr>
        <p:spPr>
          <a:xfrm>
            <a:off x="1" y="10972800"/>
            <a:ext cx="9052536" cy="0"/>
          </a:xfrm>
          <a:prstGeom prst="line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BBB2EE-2FA5-4548-8B19-ED3776C3CF7A}"/>
              </a:ext>
            </a:extLst>
          </p:cNvPr>
          <p:cNvCxnSpPr>
            <a:cxnSpLocks/>
          </p:cNvCxnSpPr>
          <p:nvPr userDrawn="1"/>
        </p:nvCxnSpPr>
        <p:spPr>
          <a:xfrm>
            <a:off x="9052537" y="10972800"/>
            <a:ext cx="14813304" cy="0"/>
          </a:xfrm>
          <a:prstGeom prst="line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5B90E6-CB06-49BC-959A-2BA1FD3637BE}"/>
              </a:ext>
            </a:extLst>
          </p:cNvPr>
          <p:cNvSpPr txBox="1"/>
          <p:nvPr userDrawn="1"/>
        </p:nvSpPr>
        <p:spPr>
          <a:xfrm>
            <a:off x="9256627" y="11164390"/>
            <a:ext cx="702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782F40"/>
                </a:solidFill>
              </a:rPr>
              <a:t>How I Can Help You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E63A0-F75B-4E0C-9233-0958560EA23D}"/>
              </a:ext>
            </a:extLst>
          </p:cNvPr>
          <p:cNvSpPr txBox="1"/>
          <p:nvPr userDrawn="1"/>
        </p:nvSpPr>
        <p:spPr>
          <a:xfrm>
            <a:off x="16456562" y="11173101"/>
            <a:ext cx="7409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782F40"/>
                </a:solidFill>
              </a:rPr>
              <a:t>How You Can Help 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EB1A16-CB35-4FFF-BCAC-36A9C46BB538}"/>
              </a:ext>
            </a:extLst>
          </p:cNvPr>
          <p:cNvSpPr txBox="1"/>
          <p:nvPr userDrawn="1"/>
        </p:nvSpPr>
        <p:spPr>
          <a:xfrm>
            <a:off x="8872549" y="162640"/>
            <a:ext cx="14813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782F40"/>
                </a:solidFill>
              </a:rPr>
              <a:t>My Interest in Resilience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B189E8-937B-46BC-8A96-30F4B9E8218D}"/>
              </a:ext>
            </a:extLst>
          </p:cNvPr>
          <p:cNvSpPr/>
          <p:nvPr userDrawn="1"/>
        </p:nvSpPr>
        <p:spPr>
          <a:xfrm>
            <a:off x="24855334" y="162642"/>
            <a:ext cx="7190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782F40"/>
                </a:solidFill>
              </a:rPr>
              <a:t>Research and Projects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AAECFA-5F73-4A9C-B4BC-00A826E03E89}"/>
              </a:ext>
            </a:extLst>
          </p:cNvPr>
          <p:cNvCxnSpPr>
            <a:cxnSpLocks/>
            <a:endCxn id="24" idx="2"/>
          </p:cNvCxnSpPr>
          <p:nvPr userDrawn="1"/>
        </p:nvCxnSpPr>
        <p:spPr>
          <a:xfrm>
            <a:off x="16459190" y="10972800"/>
            <a:ext cx="14" cy="8869677"/>
          </a:xfrm>
          <a:prstGeom prst="line">
            <a:avLst/>
          </a:prstGeom>
          <a:ln w="28575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01706-7087-43A5-8F85-D3B175FC03EF}"/>
              </a:ext>
            </a:extLst>
          </p:cNvPr>
          <p:cNvSpPr/>
          <p:nvPr userDrawn="1"/>
        </p:nvSpPr>
        <p:spPr>
          <a:xfrm>
            <a:off x="23865840" y="21067776"/>
            <a:ext cx="2468880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5184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078C1F-921F-4C79-9B07-7D0B313A149F}"/>
              </a:ext>
            </a:extLst>
          </p:cNvPr>
          <p:cNvSpPr/>
          <p:nvPr userDrawn="1"/>
        </p:nvSpPr>
        <p:spPr>
          <a:xfrm>
            <a:off x="26275955" y="21067776"/>
            <a:ext cx="2468880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5184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BB9044-97A8-4319-BA82-E25D05277B94}"/>
              </a:ext>
            </a:extLst>
          </p:cNvPr>
          <p:cNvSpPr/>
          <p:nvPr userDrawn="1"/>
        </p:nvSpPr>
        <p:spPr>
          <a:xfrm>
            <a:off x="28744837" y="21067776"/>
            <a:ext cx="2468880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5184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68B7F2-865D-452B-AC28-DEA7A350F5BD}"/>
              </a:ext>
            </a:extLst>
          </p:cNvPr>
          <p:cNvSpPr/>
          <p:nvPr userDrawn="1"/>
        </p:nvSpPr>
        <p:spPr>
          <a:xfrm>
            <a:off x="31213718" y="21067776"/>
            <a:ext cx="1704686" cy="87782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5184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17CECA-8501-4ABB-987C-E32FBCDE62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2816" y="522514"/>
            <a:ext cx="6922850" cy="644654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60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EE80-55FC-4C01-BF69-7893FE0719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002" y="12555266"/>
            <a:ext cx="8668493" cy="71501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DFB7C42-CEA2-4A14-939B-FA48F447D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2555" y="12537845"/>
            <a:ext cx="7205188" cy="71675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1B51587-E056-43F3-82AD-34F3E5898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78624" y="12555266"/>
            <a:ext cx="7205188" cy="71501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F33BEFC-B43E-44B3-9A07-E6CAE57180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6626" y="1536091"/>
            <a:ext cx="14429210" cy="92364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22C17CC-4640-4919-A6D8-1909CE4EE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816" y="7349535"/>
            <a:ext cx="6922849" cy="1181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7200" b="1">
                <a:solidFill>
                  <a:srgbClr val="782F40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9B4600E-7D92-4F97-A4B5-72D13F5484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993" y="8751711"/>
            <a:ext cx="8668493" cy="6587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Department/Center</a:t>
            </a:r>
          </a:p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9CBDAD-AA6C-4552-BB44-9D9476EBC7E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148733" y="1534160"/>
            <a:ext cx="8589645" cy="18089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4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6359DF-B8F2-4CB5-82E2-8DF973276491}"/>
              </a:ext>
            </a:extLst>
          </p:cNvPr>
          <p:cNvSpPr txBox="1"/>
          <p:nvPr userDrawn="1"/>
        </p:nvSpPr>
        <p:spPr>
          <a:xfrm>
            <a:off x="10230610" y="19921285"/>
            <a:ext cx="124241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</a:rPr>
              <a:t>All Research Profiles Available at: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u="sng" dirty="0">
                <a:solidFill>
                  <a:schemeClr val="bg1"/>
                </a:solidFill>
              </a:rPr>
              <a:t>collaborativecollision.research.fsu.edu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16622C6-5F8B-4902-A92E-30F9AF50B7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992" y="9455420"/>
            <a:ext cx="8668493" cy="6587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email@fsu.edu</a:t>
            </a:r>
          </a:p>
          <a:p>
            <a:pPr lvl="0"/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2656878-A4A4-40B5-892F-B1ECEA8F83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045" y="10146308"/>
            <a:ext cx="8668493" cy="6587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ORCID/LinkedIn/URL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0"/>
    </mc:Choice>
    <mc:Fallback xmlns="">
      <p:transition spd="slow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7318 -2.59259E-6 " pathEditMode="relative" rAng="0" ptsTypes="AA">
                                      <p:cBhvr>
                                        <p:cTn id="6" dur="4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75 -2.59259E-6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75 0.00023 " pathEditMode="fixed" rAng="0" ptsTypes="AA">
                                      <p:cBhvr>
                                        <p:cTn id="18" dur="4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000"/>
                            </p:stCondLst>
                            <p:childTnLst>
                              <p:par>
                                <p:cTn id="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5182 0.00023 " pathEditMode="fixed" rAng="0" ptsTypes="AA">
                                      <p:cBhvr>
                                        <p:cTn id="24" dur="4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4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98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5568FB-04FA-4457-AFDB-7ADAB7A2950F}"/>
              </a:ext>
            </a:extLst>
          </p:cNvPr>
          <p:cNvSpPr/>
          <p:nvPr userDrawn="1"/>
        </p:nvSpPr>
        <p:spPr>
          <a:xfrm>
            <a:off x="0" y="19874594"/>
            <a:ext cx="32918400" cy="2071011"/>
          </a:xfrm>
          <a:prstGeom prst="rect">
            <a:avLst/>
          </a:prstGeom>
          <a:gradFill flip="none" rotWithShape="1">
            <a:gsLst>
              <a:gs pos="0">
                <a:srgbClr val="782F40"/>
              </a:gs>
              <a:gs pos="30000">
                <a:srgbClr val="782F40"/>
              </a:gs>
              <a:gs pos="76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84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D16BA-C21F-489A-A4E0-97A30A6B6C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08" y="20066601"/>
            <a:ext cx="7523942" cy="17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</p:sldLayoutIdLst>
  <p:txStyles>
    <p:titleStyle>
      <a:lvl1pPr algn="l" defTabSz="9144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8" indent="-228618" algn="l" defTabSz="9144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5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1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65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1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38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74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11" indent="-228618" algn="l" defTabSz="9144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7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3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0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46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83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19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93" algn="l" defTabSz="914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rcid.org/0000-0002-1002-3439?lang=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09399-7C9E-4F90-A7DF-EDBDC4E1DF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Human factors methods</a:t>
            </a:r>
          </a:p>
          <a:p>
            <a:r>
              <a:rPr lang="en-US" dirty="0"/>
              <a:t>Cognitive aging intervention (RCT) studies</a:t>
            </a:r>
          </a:p>
          <a:p>
            <a:r>
              <a:rPr lang="en-US" dirty="0"/>
              <a:t>Age and technology use</a:t>
            </a:r>
          </a:p>
          <a:p>
            <a:r>
              <a:rPr lang="en-US" dirty="0"/>
              <a:t>Experimental methods for investigating expertise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557D9-B94C-45CE-9D16-88CAF6AD8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Link you to researchers interested in aging and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B7841-DABB-4C97-B1AC-5C9C6D4D5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Link me to researchers interested in aging and resilience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E98FE0-A01E-4F67-9F72-07D49878A4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Finding ways to improve resilience in people as they age.</a:t>
            </a:r>
          </a:p>
          <a:p>
            <a:r>
              <a:rPr lang="en-US" dirty="0"/>
              <a:t>Predictive models for guiding technology interventions</a:t>
            </a:r>
          </a:p>
          <a:p>
            <a:r>
              <a:rPr lang="en-US" dirty="0"/>
              <a:t>Remote monitoring of health and well-being</a:t>
            </a:r>
          </a:p>
          <a:p>
            <a:r>
              <a:rPr lang="en-US" dirty="0"/>
              <a:t>Technology interventions for reducing social isolation and loneliness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02DDF6-FD2E-4DC3-A600-ADBEA0F426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Neil Charness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7173D-000E-40E7-BF94-EF020CBE63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600" dirty="0"/>
              <a:t>Psychology/Institute for Successful Longevity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36455D-849E-4EB8-B055-38211E2B14F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6000" dirty="0"/>
              <a:t>APPT (Adherence Promotion with Person-centered Technology)</a:t>
            </a:r>
          </a:p>
          <a:p>
            <a:pPr lvl="1"/>
            <a:r>
              <a:rPr lang="en-US" sz="5400" dirty="0"/>
              <a:t>Interdisciplinary NIA R01</a:t>
            </a:r>
          </a:p>
          <a:p>
            <a:r>
              <a:rPr lang="en-US" sz="6000" dirty="0"/>
              <a:t>ENHANCE (Enhancing Neurocognitive Health, Abilities, Networks, and Community Engagement)</a:t>
            </a:r>
          </a:p>
          <a:p>
            <a:pPr lvl="1"/>
            <a:r>
              <a:rPr lang="en-US" sz="5400" dirty="0"/>
              <a:t>Interdisciplinary NIDILRR RERC </a:t>
            </a:r>
          </a:p>
          <a:p>
            <a:r>
              <a:rPr lang="en-US" sz="6000" dirty="0"/>
              <a:t>ASAP (Accessibility and Safety for the Aging Population)</a:t>
            </a:r>
          </a:p>
          <a:p>
            <a:pPr lvl="1"/>
            <a:r>
              <a:rPr lang="en-US" sz="5400" dirty="0"/>
              <a:t>Interdisciplinary University Transportation Center</a:t>
            </a:r>
          </a:p>
          <a:p>
            <a:r>
              <a:rPr lang="en-US" sz="6000" dirty="0"/>
              <a:t>Institute for Successful Longevity team grant proposals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16FE6F-274B-42CF-A620-3F5E10B65B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charness@psy.fsu.edu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79E5A8-2231-4680-BFD9-B3DFC33ED7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http://orcid.org/0000-0002-1002-3439</a:t>
            </a:r>
            <a:endParaRPr lang="en-US" sz="6600" dirty="0"/>
          </a:p>
        </p:txBody>
      </p:sp>
      <p:pic>
        <p:nvPicPr>
          <p:cNvPr id="21" name="Picture Placeholder 20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4CF9852A-28DA-4424-AC21-D85F82F973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17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0"/>
    </mc:Choice>
    <mc:Fallback xmlns="">
      <p:transition spd="slow" advTm="18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419C07B9FEA4BB360CE5592836273" ma:contentTypeVersion="13" ma:contentTypeDescription="Create a new document." ma:contentTypeScope="" ma:versionID="d7deab3d2281b24857e2777154590833">
  <xsd:schema xmlns:xsd="http://www.w3.org/2001/XMLSchema" xmlns:xs="http://www.w3.org/2001/XMLSchema" xmlns:p="http://schemas.microsoft.com/office/2006/metadata/properties" xmlns:ns2="eaefc853-07bd-41c4-bf82-039e44900564" xmlns:ns3="7a02478b-95c5-443d-9dca-0ad5e2ab086b" targetNamespace="http://schemas.microsoft.com/office/2006/metadata/properties" ma:root="true" ma:fieldsID="ead51ab362746e177990c30ba8134917" ns2:_="" ns3:_="">
    <xsd:import namespace="eaefc853-07bd-41c4-bf82-039e44900564"/>
    <xsd:import namespace="7a02478b-95c5-443d-9dca-0ad5e2ab0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fc853-07bd-41c4-bf82-039e44900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2478b-95c5-443d-9dca-0ad5e2ab08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E714B-0827-4680-893E-5401A2AB6ABE}"/>
</file>

<file path=customXml/itemProps2.xml><?xml version="1.0" encoding="utf-8"?>
<ds:datastoreItem xmlns:ds="http://schemas.openxmlformats.org/officeDocument/2006/customXml" ds:itemID="{5F4B6221-D525-414E-917C-11A6F84AF2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63E8C5-3BE3-4361-A97A-C9CFA5AA0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139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Mitchell</dc:creator>
  <cp:lastModifiedBy>Neil Charness</cp:lastModifiedBy>
  <cp:revision>6</cp:revision>
  <dcterms:created xsi:type="dcterms:W3CDTF">2020-09-22T17:17:44Z</dcterms:created>
  <dcterms:modified xsi:type="dcterms:W3CDTF">2021-07-29T14:29:02Z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0x010100214419C07B9FEA4BB360CE5592836273</vt:lpwstr>
  </property>
</Properties>
</file>