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72" r:id="rId5"/>
    <p:sldId id="274" r:id="rId6"/>
    <p:sldId id="339" r:id="rId7"/>
    <p:sldId id="322" r:id="rId8"/>
    <p:sldId id="359" r:id="rId9"/>
    <p:sldId id="356" r:id="rId10"/>
    <p:sldId id="342" r:id="rId11"/>
    <p:sldId id="355" r:id="rId12"/>
    <p:sldId id="338" r:id="rId13"/>
    <p:sldId id="316" r:id="rId14"/>
    <p:sldId id="346" r:id="rId15"/>
    <p:sldId id="357" r:id="rId16"/>
    <p:sldId id="345" r:id="rId17"/>
    <p:sldId id="347" r:id="rId18"/>
    <p:sldId id="330" r:id="rId19"/>
    <p:sldId id="349" r:id="rId20"/>
    <p:sldId id="348" r:id="rId21"/>
    <p:sldId id="351" r:id="rId22"/>
    <p:sldId id="334" r:id="rId23"/>
    <p:sldId id="343" r:id="rId24"/>
    <p:sldId id="321" r:id="rId25"/>
    <p:sldId id="344" r:id="rId26"/>
    <p:sldId id="353" r:id="rId27"/>
    <p:sldId id="3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115"/>
    <a:srgbClr val="CDC092"/>
    <a:srgbClr val="CDC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6D226-F147-4E89-9D47-860DCE09FB42}" v="4" dt="2021-08-26T20:25:25.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312"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ie Kindelsperger" userId="a03d6a49-e6b5-41d0-b6b7-cdf1abb62fcb" providerId="ADAL" clId="{B87EEF0A-AC66-462D-B3DE-D28EE3BB2008}"/>
    <pc:docChg chg="custSel modSld">
      <pc:chgData name="Callie Kindelsperger" userId="a03d6a49-e6b5-41d0-b6b7-cdf1abb62fcb" providerId="ADAL" clId="{B87EEF0A-AC66-462D-B3DE-D28EE3BB2008}" dt="2021-08-19T13:04:59.273" v="111" actId="20577"/>
      <pc:docMkLst>
        <pc:docMk/>
      </pc:docMkLst>
      <pc:sldChg chg="modSp mod">
        <pc:chgData name="Callie Kindelsperger" userId="a03d6a49-e6b5-41d0-b6b7-cdf1abb62fcb" providerId="ADAL" clId="{B87EEF0A-AC66-462D-B3DE-D28EE3BB2008}" dt="2021-08-19T13:04:19.016" v="10" actId="20577"/>
        <pc:sldMkLst>
          <pc:docMk/>
          <pc:sldMk cId="732077562" sldId="342"/>
        </pc:sldMkLst>
        <pc:spChg chg="mod">
          <ac:chgData name="Callie Kindelsperger" userId="a03d6a49-e6b5-41d0-b6b7-cdf1abb62fcb" providerId="ADAL" clId="{B87EEF0A-AC66-462D-B3DE-D28EE3BB2008}" dt="2021-08-19T13:04:19.016" v="10" actId="20577"/>
          <ac:spMkLst>
            <pc:docMk/>
            <pc:sldMk cId="732077562" sldId="342"/>
            <ac:spMk id="3" creationId="{EF258013-852D-4B83-B419-5A7F20FCBFD2}"/>
          </ac:spMkLst>
        </pc:spChg>
      </pc:sldChg>
      <pc:sldChg chg="modSp mod">
        <pc:chgData name="Callie Kindelsperger" userId="a03d6a49-e6b5-41d0-b6b7-cdf1abb62fcb" providerId="ADAL" clId="{B87EEF0A-AC66-462D-B3DE-D28EE3BB2008}" dt="2021-08-19T13:04:59.273" v="111" actId="20577"/>
        <pc:sldMkLst>
          <pc:docMk/>
          <pc:sldMk cId="566385847" sldId="343"/>
        </pc:sldMkLst>
        <pc:spChg chg="mod">
          <ac:chgData name="Callie Kindelsperger" userId="a03d6a49-e6b5-41d0-b6b7-cdf1abb62fcb" providerId="ADAL" clId="{B87EEF0A-AC66-462D-B3DE-D28EE3BB2008}" dt="2021-08-19T13:04:59.273" v="111" actId="20577"/>
          <ac:spMkLst>
            <pc:docMk/>
            <pc:sldMk cId="566385847" sldId="343"/>
            <ac:spMk id="3" creationId="{76153411-A7A3-4FF5-93FF-4B3B718261DC}"/>
          </ac:spMkLst>
        </pc:spChg>
        <pc:picChg chg="mod">
          <ac:chgData name="Callie Kindelsperger" userId="a03d6a49-e6b5-41d0-b6b7-cdf1abb62fcb" providerId="ADAL" clId="{B87EEF0A-AC66-462D-B3DE-D28EE3BB2008}" dt="2021-08-19T13:04:56.335" v="109" actId="1076"/>
          <ac:picMkLst>
            <pc:docMk/>
            <pc:sldMk cId="566385847" sldId="343"/>
            <ac:picMk id="4" creationId="{2FF9BEE7-B87A-44C4-A323-5B91BCD0EA63}"/>
          </ac:picMkLst>
        </pc:picChg>
      </pc:sldChg>
    </pc:docChg>
  </pc:docChgLst>
  <pc:docChgLst>
    <pc:chgData name="Callie Kindelsperger" userId="a03d6a49-e6b5-41d0-b6b7-cdf1abb62fcb" providerId="ADAL" clId="{C6F6D9E2-AA32-4CAE-97BB-3B640D6D66B0}"/>
    <pc:docChg chg="modSld">
      <pc:chgData name="Callie Kindelsperger" userId="a03d6a49-e6b5-41d0-b6b7-cdf1abb62fcb" providerId="ADAL" clId="{C6F6D9E2-AA32-4CAE-97BB-3B640D6D66B0}" dt="2021-05-04T19:53:22.662" v="34" actId="20577"/>
      <pc:docMkLst>
        <pc:docMk/>
      </pc:docMkLst>
      <pc:sldChg chg="modSp mod">
        <pc:chgData name="Callie Kindelsperger" userId="a03d6a49-e6b5-41d0-b6b7-cdf1abb62fcb" providerId="ADAL" clId="{C6F6D9E2-AA32-4CAE-97BB-3B640D6D66B0}" dt="2021-05-04T19:53:22.662" v="34" actId="20577"/>
        <pc:sldMkLst>
          <pc:docMk/>
          <pc:sldMk cId="3726643624" sldId="348"/>
        </pc:sldMkLst>
        <pc:spChg chg="mod">
          <ac:chgData name="Callie Kindelsperger" userId="a03d6a49-e6b5-41d0-b6b7-cdf1abb62fcb" providerId="ADAL" clId="{C6F6D9E2-AA32-4CAE-97BB-3B640D6D66B0}" dt="2021-05-04T19:53:22.662" v="34" actId="20577"/>
          <ac:spMkLst>
            <pc:docMk/>
            <pc:sldMk cId="3726643624" sldId="348"/>
            <ac:spMk id="3" creationId="{A314981E-7557-4584-9D04-2770D29A9600}"/>
          </ac:spMkLst>
        </pc:spChg>
      </pc:sldChg>
    </pc:docChg>
  </pc:docChgLst>
  <pc:docChgLst>
    <pc:chgData name="Neil" userId="e7494c3c-bc56-434f-8410-a3de8a77d015" providerId="ADAL" clId="{C185E870-A9FD-460E-A440-D61B02CFA75A}"/>
    <pc:docChg chg="custSel modSld">
      <pc:chgData name="Neil" userId="e7494c3c-bc56-434f-8410-a3de8a77d015" providerId="ADAL" clId="{C185E870-A9FD-460E-A440-D61B02CFA75A}" dt="2021-08-17T15:54:48.311" v="103" actId="6549"/>
      <pc:docMkLst>
        <pc:docMk/>
      </pc:docMkLst>
      <pc:sldChg chg="modSp mod">
        <pc:chgData name="Neil" userId="e7494c3c-bc56-434f-8410-a3de8a77d015" providerId="ADAL" clId="{C185E870-A9FD-460E-A440-D61B02CFA75A}" dt="2021-08-16T18:51:22.498" v="5" actId="14100"/>
        <pc:sldMkLst>
          <pc:docMk/>
          <pc:sldMk cId="732077562" sldId="342"/>
        </pc:sldMkLst>
        <pc:picChg chg="mod modCrop">
          <ac:chgData name="Neil" userId="e7494c3c-bc56-434f-8410-a3de8a77d015" providerId="ADAL" clId="{C185E870-A9FD-460E-A440-D61B02CFA75A}" dt="2021-08-16T18:51:22.498" v="5" actId="14100"/>
          <ac:picMkLst>
            <pc:docMk/>
            <pc:sldMk cId="732077562" sldId="342"/>
            <ac:picMk id="7" creationId="{CE5EC2B4-0A18-46DC-A1B7-9866C9E0405B}"/>
          </ac:picMkLst>
        </pc:picChg>
      </pc:sldChg>
      <pc:sldChg chg="modSp mod">
        <pc:chgData name="Neil" userId="e7494c3c-bc56-434f-8410-a3de8a77d015" providerId="ADAL" clId="{C185E870-A9FD-460E-A440-D61B02CFA75A}" dt="2021-08-16T18:58:45.340" v="93" actId="27636"/>
        <pc:sldMkLst>
          <pc:docMk/>
          <pc:sldMk cId="3322932323" sldId="349"/>
        </pc:sldMkLst>
        <pc:spChg chg="mod">
          <ac:chgData name="Neil" userId="e7494c3c-bc56-434f-8410-a3de8a77d015" providerId="ADAL" clId="{C185E870-A9FD-460E-A440-D61B02CFA75A}" dt="2021-08-16T18:57:30.128" v="78" actId="20577"/>
          <ac:spMkLst>
            <pc:docMk/>
            <pc:sldMk cId="3322932323" sldId="349"/>
            <ac:spMk id="2" creationId="{1408ED72-1E60-41EB-8654-D6BEC36DF46A}"/>
          </ac:spMkLst>
        </pc:spChg>
        <pc:spChg chg="mod">
          <ac:chgData name="Neil" userId="e7494c3c-bc56-434f-8410-a3de8a77d015" providerId="ADAL" clId="{C185E870-A9FD-460E-A440-D61B02CFA75A}" dt="2021-08-16T18:58:45.340" v="93" actId="27636"/>
          <ac:spMkLst>
            <pc:docMk/>
            <pc:sldMk cId="3322932323" sldId="349"/>
            <ac:spMk id="3" creationId="{C1BECAA4-4922-4978-9617-C4089DE78278}"/>
          </ac:spMkLst>
        </pc:spChg>
      </pc:sldChg>
      <pc:sldChg chg="modSp mod">
        <pc:chgData name="Neil" userId="e7494c3c-bc56-434f-8410-a3de8a77d015" providerId="ADAL" clId="{C185E870-A9FD-460E-A440-D61B02CFA75A}" dt="2021-08-17T15:54:48.311" v="103" actId="6549"/>
        <pc:sldMkLst>
          <pc:docMk/>
          <pc:sldMk cId="3786095186" sldId="353"/>
        </pc:sldMkLst>
        <pc:spChg chg="mod">
          <ac:chgData name="Neil" userId="e7494c3c-bc56-434f-8410-a3de8a77d015" providerId="ADAL" clId="{C185E870-A9FD-460E-A440-D61B02CFA75A}" dt="2021-08-17T15:54:48.311" v="103" actId="6549"/>
          <ac:spMkLst>
            <pc:docMk/>
            <pc:sldMk cId="3786095186" sldId="353"/>
            <ac:spMk id="3" creationId="{DD4D411A-D9CC-42E6-81DF-5832BD61D3F7}"/>
          </ac:spMkLst>
        </pc:spChg>
      </pc:sldChg>
    </pc:docChg>
  </pc:docChgLst>
  <pc:docChgLst>
    <pc:chgData name="Callie Kindelsperger" userId="a03d6a49-e6b5-41d0-b6b7-cdf1abb62fcb" providerId="ADAL" clId="{591F879F-699F-4763-B122-7A5E866CBF13}"/>
    <pc:docChg chg="undo custSel addSld delSld modSld sldOrd">
      <pc:chgData name="Callie Kindelsperger" userId="a03d6a49-e6b5-41d0-b6b7-cdf1abb62fcb" providerId="ADAL" clId="{591F879F-699F-4763-B122-7A5E866CBF13}" dt="2021-08-16T18:29:56.461" v="3489" actId="2696"/>
      <pc:docMkLst>
        <pc:docMk/>
      </pc:docMkLst>
      <pc:sldChg chg="modSp mod">
        <pc:chgData name="Callie Kindelsperger" userId="a03d6a49-e6b5-41d0-b6b7-cdf1abb62fcb" providerId="ADAL" clId="{591F879F-699F-4763-B122-7A5E866CBF13}" dt="2021-08-16T17:29:46.585" v="30" actId="20577"/>
        <pc:sldMkLst>
          <pc:docMk/>
          <pc:sldMk cId="589994044" sldId="272"/>
        </pc:sldMkLst>
        <pc:spChg chg="mod">
          <ac:chgData name="Callie Kindelsperger" userId="a03d6a49-e6b5-41d0-b6b7-cdf1abb62fcb" providerId="ADAL" clId="{591F879F-699F-4763-B122-7A5E866CBF13}" dt="2021-08-16T17:29:46.585" v="30" actId="20577"/>
          <ac:spMkLst>
            <pc:docMk/>
            <pc:sldMk cId="589994044" sldId="272"/>
            <ac:spMk id="3" creationId="{00000000-0000-0000-0000-000000000000}"/>
          </ac:spMkLst>
        </pc:spChg>
      </pc:sldChg>
      <pc:sldChg chg="delSp modSp mod">
        <pc:chgData name="Callie Kindelsperger" userId="a03d6a49-e6b5-41d0-b6b7-cdf1abb62fcb" providerId="ADAL" clId="{591F879F-699F-4763-B122-7A5E866CBF13}" dt="2021-08-16T17:48:12.639" v="1018" actId="20577"/>
        <pc:sldMkLst>
          <pc:docMk/>
          <pc:sldMk cId="2023636624" sldId="274"/>
        </pc:sldMkLst>
        <pc:spChg chg="mod">
          <ac:chgData name="Callie Kindelsperger" userId="a03d6a49-e6b5-41d0-b6b7-cdf1abb62fcb" providerId="ADAL" clId="{591F879F-699F-4763-B122-7A5E866CBF13}" dt="2021-08-16T17:33:49.039" v="49" actId="20577"/>
          <ac:spMkLst>
            <pc:docMk/>
            <pc:sldMk cId="2023636624" sldId="274"/>
            <ac:spMk id="2" creationId="{00000000-0000-0000-0000-000000000000}"/>
          </ac:spMkLst>
        </pc:spChg>
        <pc:spChg chg="mod">
          <ac:chgData name="Callie Kindelsperger" userId="a03d6a49-e6b5-41d0-b6b7-cdf1abb62fcb" providerId="ADAL" clId="{591F879F-699F-4763-B122-7A5E866CBF13}" dt="2021-08-16T17:48:12.639" v="1018" actId="20577"/>
          <ac:spMkLst>
            <pc:docMk/>
            <pc:sldMk cId="2023636624" sldId="274"/>
            <ac:spMk id="3" creationId="{00000000-0000-0000-0000-000000000000}"/>
          </ac:spMkLst>
        </pc:spChg>
        <pc:picChg chg="del">
          <ac:chgData name="Callie Kindelsperger" userId="a03d6a49-e6b5-41d0-b6b7-cdf1abb62fcb" providerId="ADAL" clId="{591F879F-699F-4763-B122-7A5E866CBF13}" dt="2021-08-16T17:33:50.878" v="50" actId="478"/>
          <ac:picMkLst>
            <pc:docMk/>
            <pc:sldMk cId="2023636624" sldId="274"/>
            <ac:picMk id="4" creationId="{00000000-0000-0000-0000-000000000000}"/>
          </ac:picMkLst>
        </pc:picChg>
      </pc:sldChg>
      <pc:sldChg chg="addSp delSp modSp mod">
        <pc:chgData name="Callie Kindelsperger" userId="a03d6a49-e6b5-41d0-b6b7-cdf1abb62fcb" providerId="ADAL" clId="{591F879F-699F-4763-B122-7A5E866CBF13}" dt="2021-08-16T17:55:17.789" v="1452" actId="1076"/>
        <pc:sldMkLst>
          <pc:docMk/>
          <pc:sldMk cId="3527722163" sldId="316"/>
        </pc:sldMkLst>
        <pc:spChg chg="mod">
          <ac:chgData name="Callie Kindelsperger" userId="a03d6a49-e6b5-41d0-b6b7-cdf1abb62fcb" providerId="ADAL" clId="{591F879F-699F-4763-B122-7A5E866CBF13}" dt="2021-08-16T17:54:05.363" v="1367" actId="20577"/>
          <ac:spMkLst>
            <pc:docMk/>
            <pc:sldMk cId="3527722163" sldId="316"/>
            <ac:spMk id="2" creationId="{0B93B0C2-BDC1-47C2-B486-F2ED043EDDFE}"/>
          </ac:spMkLst>
        </pc:spChg>
        <pc:spChg chg="mod">
          <ac:chgData name="Callie Kindelsperger" userId="a03d6a49-e6b5-41d0-b6b7-cdf1abb62fcb" providerId="ADAL" clId="{591F879F-699F-4763-B122-7A5E866CBF13}" dt="2021-08-16T17:54:50.066" v="1446" actId="20577"/>
          <ac:spMkLst>
            <pc:docMk/>
            <pc:sldMk cId="3527722163" sldId="316"/>
            <ac:spMk id="3" creationId="{440E76C9-7438-47AE-BA0A-CCEF8B5FDF8A}"/>
          </ac:spMkLst>
        </pc:spChg>
        <pc:spChg chg="add del mod">
          <ac:chgData name="Callie Kindelsperger" userId="a03d6a49-e6b5-41d0-b6b7-cdf1abb62fcb" providerId="ADAL" clId="{591F879F-699F-4763-B122-7A5E866CBF13}" dt="2021-08-16T17:55:14.060" v="1449" actId="931"/>
          <ac:spMkLst>
            <pc:docMk/>
            <pc:sldMk cId="3527722163" sldId="316"/>
            <ac:spMk id="5" creationId="{BF7CED33-C355-47C4-8837-790B0EB08CDB}"/>
          </ac:spMkLst>
        </pc:spChg>
        <pc:picChg chg="del">
          <ac:chgData name="Callie Kindelsperger" userId="a03d6a49-e6b5-41d0-b6b7-cdf1abb62fcb" providerId="ADAL" clId="{591F879F-699F-4763-B122-7A5E866CBF13}" dt="2021-08-16T17:54:52.644" v="1448" actId="478"/>
          <ac:picMkLst>
            <pc:docMk/>
            <pc:sldMk cId="3527722163" sldId="316"/>
            <ac:picMk id="6" creationId="{EC8F7677-E704-43F8-8ADC-D14625277F79}"/>
          </ac:picMkLst>
        </pc:picChg>
        <pc:picChg chg="del">
          <ac:chgData name="Callie Kindelsperger" userId="a03d6a49-e6b5-41d0-b6b7-cdf1abb62fcb" providerId="ADAL" clId="{591F879F-699F-4763-B122-7A5E866CBF13}" dt="2021-08-16T17:54:51.530" v="1447" actId="478"/>
          <ac:picMkLst>
            <pc:docMk/>
            <pc:sldMk cId="3527722163" sldId="316"/>
            <ac:picMk id="8" creationId="{B2B99979-150A-4F8A-B956-A5934E34F0FB}"/>
          </ac:picMkLst>
        </pc:picChg>
        <pc:picChg chg="add mod">
          <ac:chgData name="Callie Kindelsperger" userId="a03d6a49-e6b5-41d0-b6b7-cdf1abb62fcb" providerId="ADAL" clId="{591F879F-699F-4763-B122-7A5E866CBF13}" dt="2021-08-16T17:55:17.789" v="1452" actId="1076"/>
          <ac:picMkLst>
            <pc:docMk/>
            <pc:sldMk cId="3527722163" sldId="316"/>
            <ac:picMk id="9" creationId="{EF952776-BAEC-419B-BE47-CF2B9B65B163}"/>
          </ac:picMkLst>
        </pc:picChg>
      </pc:sldChg>
      <pc:sldChg chg="addSp delSp modSp mod">
        <pc:chgData name="Callie Kindelsperger" userId="a03d6a49-e6b5-41d0-b6b7-cdf1abb62fcb" providerId="ADAL" clId="{591F879F-699F-4763-B122-7A5E866CBF13}" dt="2021-08-16T18:21:57.301" v="3289" actId="1076"/>
        <pc:sldMkLst>
          <pc:docMk/>
          <pc:sldMk cId="265420234" sldId="321"/>
        </pc:sldMkLst>
        <pc:spChg chg="mod">
          <ac:chgData name="Callie Kindelsperger" userId="a03d6a49-e6b5-41d0-b6b7-cdf1abb62fcb" providerId="ADAL" clId="{591F879F-699F-4763-B122-7A5E866CBF13}" dt="2021-08-16T18:21:13.859" v="3280" actId="14100"/>
          <ac:spMkLst>
            <pc:docMk/>
            <pc:sldMk cId="265420234" sldId="321"/>
            <ac:spMk id="2" creationId="{187C4694-0B6B-4622-8D1A-7061CCFC2EA5}"/>
          </ac:spMkLst>
        </pc:spChg>
        <pc:spChg chg="mod">
          <ac:chgData name="Callie Kindelsperger" userId="a03d6a49-e6b5-41d0-b6b7-cdf1abb62fcb" providerId="ADAL" clId="{591F879F-699F-4763-B122-7A5E866CBF13}" dt="2021-08-16T18:21:08.220" v="3279" actId="20577"/>
          <ac:spMkLst>
            <pc:docMk/>
            <pc:sldMk cId="265420234" sldId="321"/>
            <ac:spMk id="3" creationId="{AFEBC7F1-1738-48BF-B113-17478444505D}"/>
          </ac:spMkLst>
        </pc:spChg>
        <pc:spChg chg="add del mod">
          <ac:chgData name="Callie Kindelsperger" userId="a03d6a49-e6b5-41d0-b6b7-cdf1abb62fcb" providerId="ADAL" clId="{591F879F-699F-4763-B122-7A5E866CBF13}" dt="2021-08-16T18:21:40.327" v="3281" actId="931"/>
          <ac:spMkLst>
            <pc:docMk/>
            <pc:sldMk cId="265420234" sldId="321"/>
            <ac:spMk id="5" creationId="{DB8C3D28-76FE-496B-BB31-E2E600406C69}"/>
          </ac:spMkLst>
        </pc:spChg>
        <pc:spChg chg="add del mod">
          <ac:chgData name="Callie Kindelsperger" userId="a03d6a49-e6b5-41d0-b6b7-cdf1abb62fcb" providerId="ADAL" clId="{591F879F-699F-4763-B122-7A5E866CBF13}" dt="2021-08-16T18:21:52.376" v="3287" actId="478"/>
          <ac:spMkLst>
            <pc:docMk/>
            <pc:sldMk cId="265420234" sldId="321"/>
            <ac:spMk id="9" creationId="{0C5B6A97-B28E-4257-9A51-3355619928C8}"/>
          </ac:spMkLst>
        </pc:spChg>
        <pc:spChg chg="add del mod">
          <ac:chgData name="Callie Kindelsperger" userId="a03d6a49-e6b5-41d0-b6b7-cdf1abb62fcb" providerId="ADAL" clId="{591F879F-699F-4763-B122-7A5E866CBF13}" dt="2021-08-16T18:21:48.484" v="3286" actId="478"/>
          <ac:spMkLst>
            <pc:docMk/>
            <pc:sldMk cId="265420234" sldId="321"/>
            <ac:spMk id="11" creationId="{94C53E72-2D40-4FB1-B414-AA24A7E22801}"/>
          </ac:spMkLst>
        </pc:spChg>
        <pc:picChg chg="del">
          <ac:chgData name="Callie Kindelsperger" userId="a03d6a49-e6b5-41d0-b6b7-cdf1abb62fcb" providerId="ADAL" clId="{591F879F-699F-4763-B122-7A5E866CBF13}" dt="2021-08-16T18:20:21.654" v="3098" actId="478"/>
          <ac:picMkLst>
            <pc:docMk/>
            <pc:sldMk cId="265420234" sldId="321"/>
            <ac:picMk id="7" creationId="{14A74813-D7EE-407B-98C1-6949A2F4D664}"/>
          </ac:picMkLst>
        </pc:picChg>
        <pc:picChg chg="add del mod">
          <ac:chgData name="Callie Kindelsperger" userId="a03d6a49-e6b5-41d0-b6b7-cdf1abb62fcb" providerId="ADAL" clId="{591F879F-699F-4763-B122-7A5E866CBF13}" dt="2021-08-16T18:21:57.301" v="3289" actId="1076"/>
          <ac:picMkLst>
            <pc:docMk/>
            <pc:sldMk cId="265420234" sldId="321"/>
            <ac:picMk id="8" creationId="{C067453F-5854-45B4-BBC6-A26ACC3331C8}"/>
          </ac:picMkLst>
        </pc:picChg>
      </pc:sldChg>
      <pc:sldChg chg="ord">
        <pc:chgData name="Callie Kindelsperger" userId="a03d6a49-e6b5-41d0-b6b7-cdf1abb62fcb" providerId="ADAL" clId="{591F879F-699F-4763-B122-7A5E866CBF13}" dt="2021-08-16T17:38:07.340" v="177"/>
        <pc:sldMkLst>
          <pc:docMk/>
          <pc:sldMk cId="1778838951" sldId="322"/>
        </pc:sldMkLst>
      </pc:sldChg>
      <pc:sldChg chg="modSp mod">
        <pc:chgData name="Callie Kindelsperger" userId="a03d6a49-e6b5-41d0-b6b7-cdf1abb62fcb" providerId="ADAL" clId="{591F879F-699F-4763-B122-7A5E866CBF13}" dt="2021-08-16T18:01:53.085" v="2378" actId="404"/>
        <pc:sldMkLst>
          <pc:docMk/>
          <pc:sldMk cId="2306250229" sldId="330"/>
        </pc:sldMkLst>
        <pc:spChg chg="mod">
          <ac:chgData name="Callie Kindelsperger" userId="a03d6a49-e6b5-41d0-b6b7-cdf1abb62fcb" providerId="ADAL" clId="{591F879F-699F-4763-B122-7A5E866CBF13}" dt="2021-08-16T18:01:32.497" v="2316" actId="20577"/>
          <ac:spMkLst>
            <pc:docMk/>
            <pc:sldMk cId="2306250229" sldId="330"/>
            <ac:spMk id="2" creationId="{71771A19-8FED-4F41-8B7D-478FD7EC4FA6}"/>
          </ac:spMkLst>
        </pc:spChg>
        <pc:spChg chg="mod">
          <ac:chgData name="Callie Kindelsperger" userId="a03d6a49-e6b5-41d0-b6b7-cdf1abb62fcb" providerId="ADAL" clId="{591F879F-699F-4763-B122-7A5E866CBF13}" dt="2021-08-16T18:01:53.085" v="2378" actId="404"/>
          <ac:spMkLst>
            <pc:docMk/>
            <pc:sldMk cId="2306250229" sldId="330"/>
            <ac:spMk id="3" creationId="{A1F56B60-DBD4-4F63-8839-AD9C9303D235}"/>
          </ac:spMkLst>
        </pc:spChg>
      </pc:sldChg>
      <pc:sldChg chg="del">
        <pc:chgData name="Callie Kindelsperger" userId="a03d6a49-e6b5-41d0-b6b7-cdf1abb62fcb" providerId="ADAL" clId="{591F879F-699F-4763-B122-7A5E866CBF13}" dt="2021-08-16T18:29:56.461" v="3489" actId="2696"/>
        <pc:sldMkLst>
          <pc:docMk/>
          <pc:sldMk cId="2324927352" sldId="332"/>
        </pc:sldMkLst>
      </pc:sldChg>
      <pc:sldChg chg="modSp mod">
        <pc:chgData name="Callie Kindelsperger" userId="a03d6a49-e6b5-41d0-b6b7-cdf1abb62fcb" providerId="ADAL" clId="{591F879F-699F-4763-B122-7A5E866CBF13}" dt="2021-08-16T18:19:33.228" v="3056" actId="20577"/>
        <pc:sldMkLst>
          <pc:docMk/>
          <pc:sldMk cId="549840710" sldId="334"/>
        </pc:sldMkLst>
        <pc:spChg chg="mod">
          <ac:chgData name="Callie Kindelsperger" userId="a03d6a49-e6b5-41d0-b6b7-cdf1abb62fcb" providerId="ADAL" clId="{591F879F-699F-4763-B122-7A5E866CBF13}" dt="2021-08-16T18:19:33.228" v="3056" actId="20577"/>
          <ac:spMkLst>
            <pc:docMk/>
            <pc:sldMk cId="549840710" sldId="334"/>
            <ac:spMk id="3" creationId="{EC2DF3CE-947A-44D6-BBFA-B2D5D76461DA}"/>
          </ac:spMkLst>
        </pc:spChg>
      </pc:sldChg>
      <pc:sldChg chg="addSp delSp modSp mod">
        <pc:chgData name="Callie Kindelsperger" userId="a03d6a49-e6b5-41d0-b6b7-cdf1abb62fcb" providerId="ADAL" clId="{591F879F-699F-4763-B122-7A5E866CBF13}" dt="2021-08-16T17:53:31.423" v="1280" actId="403"/>
        <pc:sldMkLst>
          <pc:docMk/>
          <pc:sldMk cId="4096978059" sldId="338"/>
        </pc:sldMkLst>
        <pc:spChg chg="mod">
          <ac:chgData name="Callie Kindelsperger" userId="a03d6a49-e6b5-41d0-b6b7-cdf1abb62fcb" providerId="ADAL" clId="{591F879F-699F-4763-B122-7A5E866CBF13}" dt="2021-08-16T17:52:27.144" v="1123" actId="404"/>
          <ac:spMkLst>
            <pc:docMk/>
            <pc:sldMk cId="4096978059" sldId="338"/>
            <ac:spMk id="2" creationId="{79F79050-E014-4E34-ADE4-8B8463A4FA08}"/>
          </ac:spMkLst>
        </pc:spChg>
        <pc:spChg chg="mod">
          <ac:chgData name="Callie Kindelsperger" userId="a03d6a49-e6b5-41d0-b6b7-cdf1abb62fcb" providerId="ADAL" clId="{591F879F-699F-4763-B122-7A5E866CBF13}" dt="2021-08-16T17:53:31.423" v="1280" actId="403"/>
          <ac:spMkLst>
            <pc:docMk/>
            <pc:sldMk cId="4096978059" sldId="338"/>
            <ac:spMk id="3" creationId="{9239CB17-545F-401E-BA0E-9AAC12F581DF}"/>
          </ac:spMkLst>
        </pc:spChg>
        <pc:spChg chg="add del mod">
          <ac:chgData name="Callie Kindelsperger" userId="a03d6a49-e6b5-41d0-b6b7-cdf1abb62fcb" providerId="ADAL" clId="{591F879F-699F-4763-B122-7A5E866CBF13}" dt="2021-08-16T17:53:15.536" v="1271" actId="931"/>
          <ac:spMkLst>
            <pc:docMk/>
            <pc:sldMk cId="4096978059" sldId="338"/>
            <ac:spMk id="5" creationId="{91C395E2-A44C-4972-BAF8-605FBBC9C493}"/>
          </ac:spMkLst>
        </pc:spChg>
        <pc:spChg chg="add del mod">
          <ac:chgData name="Callie Kindelsperger" userId="a03d6a49-e6b5-41d0-b6b7-cdf1abb62fcb" providerId="ADAL" clId="{591F879F-699F-4763-B122-7A5E866CBF13}" dt="2021-08-16T17:53:24.021" v="1276" actId="478"/>
          <ac:spMkLst>
            <pc:docMk/>
            <pc:sldMk cId="4096978059" sldId="338"/>
            <ac:spMk id="9" creationId="{370CF0C4-E41B-4186-B143-08FCCAA89431}"/>
          </ac:spMkLst>
        </pc:spChg>
        <pc:picChg chg="del mod">
          <ac:chgData name="Callie Kindelsperger" userId="a03d6a49-e6b5-41d0-b6b7-cdf1abb62fcb" providerId="ADAL" clId="{591F879F-699F-4763-B122-7A5E866CBF13}" dt="2021-08-16T17:52:02.877" v="1052" actId="478"/>
          <ac:picMkLst>
            <pc:docMk/>
            <pc:sldMk cId="4096978059" sldId="338"/>
            <ac:picMk id="7" creationId="{D96709FA-D600-410B-B914-E29DCF1A3A15}"/>
          </ac:picMkLst>
        </pc:picChg>
        <pc:picChg chg="add mod">
          <ac:chgData name="Callie Kindelsperger" userId="a03d6a49-e6b5-41d0-b6b7-cdf1abb62fcb" providerId="ADAL" clId="{591F879F-699F-4763-B122-7A5E866CBF13}" dt="2021-08-16T17:53:18.751" v="1274" actId="1076"/>
          <ac:picMkLst>
            <pc:docMk/>
            <pc:sldMk cId="4096978059" sldId="338"/>
            <ac:picMk id="8" creationId="{2692511A-99BA-4C3A-A4D6-C45BE8787A7C}"/>
          </ac:picMkLst>
        </pc:picChg>
      </pc:sldChg>
      <pc:sldChg chg="ord">
        <pc:chgData name="Callie Kindelsperger" userId="a03d6a49-e6b5-41d0-b6b7-cdf1abb62fcb" providerId="ADAL" clId="{591F879F-699F-4763-B122-7A5E866CBF13}" dt="2021-08-16T17:45:18.106" v="719"/>
        <pc:sldMkLst>
          <pc:docMk/>
          <pc:sldMk cId="237911867" sldId="339"/>
        </pc:sldMkLst>
      </pc:sldChg>
      <pc:sldChg chg="addSp delSp modSp mod">
        <pc:chgData name="Callie Kindelsperger" userId="a03d6a49-e6b5-41d0-b6b7-cdf1abb62fcb" providerId="ADAL" clId="{591F879F-699F-4763-B122-7A5E866CBF13}" dt="2021-08-16T17:50:17.463" v="1023" actId="27636"/>
        <pc:sldMkLst>
          <pc:docMk/>
          <pc:sldMk cId="732077562" sldId="342"/>
        </pc:sldMkLst>
        <pc:spChg chg="mod">
          <ac:chgData name="Callie Kindelsperger" userId="a03d6a49-e6b5-41d0-b6b7-cdf1abb62fcb" providerId="ADAL" clId="{591F879F-699F-4763-B122-7A5E866CBF13}" dt="2021-08-16T17:45:49.842" v="835" actId="20577"/>
          <ac:spMkLst>
            <pc:docMk/>
            <pc:sldMk cId="732077562" sldId="342"/>
            <ac:spMk id="2" creationId="{2C0AB08C-9251-4F2F-8582-4CBCD3C0FA9E}"/>
          </ac:spMkLst>
        </pc:spChg>
        <pc:spChg chg="mod">
          <ac:chgData name="Callie Kindelsperger" userId="a03d6a49-e6b5-41d0-b6b7-cdf1abb62fcb" providerId="ADAL" clId="{591F879F-699F-4763-B122-7A5E866CBF13}" dt="2021-08-16T17:50:17.463" v="1023" actId="27636"/>
          <ac:spMkLst>
            <pc:docMk/>
            <pc:sldMk cId="732077562" sldId="342"/>
            <ac:spMk id="3" creationId="{EF258013-852D-4B83-B419-5A7F20FCBFD2}"/>
          </ac:spMkLst>
        </pc:spChg>
        <pc:spChg chg="add del mod">
          <ac:chgData name="Callie Kindelsperger" userId="a03d6a49-e6b5-41d0-b6b7-cdf1abb62fcb" providerId="ADAL" clId="{591F879F-699F-4763-B122-7A5E866CBF13}" dt="2021-08-16T17:46:13.552" v="840"/>
          <ac:spMkLst>
            <pc:docMk/>
            <pc:sldMk cId="732077562" sldId="342"/>
            <ac:spMk id="5" creationId="{D52C9DA0-E42B-45A2-A8E5-41A959B610AF}"/>
          </ac:spMkLst>
        </pc:spChg>
        <pc:picChg chg="add mod ord">
          <ac:chgData name="Callie Kindelsperger" userId="a03d6a49-e6b5-41d0-b6b7-cdf1abb62fcb" providerId="ADAL" clId="{591F879F-699F-4763-B122-7A5E866CBF13}" dt="2021-08-16T17:46:26.253" v="845" actId="14100"/>
          <ac:picMkLst>
            <pc:docMk/>
            <pc:sldMk cId="732077562" sldId="342"/>
            <ac:picMk id="7" creationId="{CE5EC2B4-0A18-46DC-A1B7-9866C9E0405B}"/>
          </ac:picMkLst>
        </pc:picChg>
        <pc:picChg chg="del">
          <ac:chgData name="Callie Kindelsperger" userId="a03d6a49-e6b5-41d0-b6b7-cdf1abb62fcb" providerId="ADAL" clId="{591F879F-699F-4763-B122-7A5E866CBF13}" dt="2021-08-16T17:46:04.391" v="836" actId="478"/>
          <ac:picMkLst>
            <pc:docMk/>
            <pc:sldMk cId="732077562" sldId="342"/>
            <ac:picMk id="8" creationId="{B3B8E2FC-FA1D-4ED3-B407-06F94E92A2AB}"/>
          </ac:picMkLst>
        </pc:picChg>
      </pc:sldChg>
      <pc:sldChg chg="addSp delSp modSp mod">
        <pc:chgData name="Callie Kindelsperger" userId="a03d6a49-e6b5-41d0-b6b7-cdf1abb62fcb" providerId="ADAL" clId="{591F879F-699F-4763-B122-7A5E866CBF13}" dt="2021-08-16T18:23:44.136" v="3446" actId="20577"/>
        <pc:sldMkLst>
          <pc:docMk/>
          <pc:sldMk cId="983519120" sldId="344"/>
        </pc:sldMkLst>
        <pc:spChg chg="mod">
          <ac:chgData name="Callie Kindelsperger" userId="a03d6a49-e6b5-41d0-b6b7-cdf1abb62fcb" providerId="ADAL" clId="{591F879F-699F-4763-B122-7A5E866CBF13}" dt="2021-08-16T18:22:43.963" v="3328" actId="1076"/>
          <ac:spMkLst>
            <pc:docMk/>
            <pc:sldMk cId="983519120" sldId="344"/>
            <ac:spMk id="2" creationId="{CEC60C31-AE50-44D8-9573-007FEFEE4AB4}"/>
          </ac:spMkLst>
        </pc:spChg>
        <pc:spChg chg="mod">
          <ac:chgData name="Callie Kindelsperger" userId="a03d6a49-e6b5-41d0-b6b7-cdf1abb62fcb" providerId="ADAL" clId="{591F879F-699F-4763-B122-7A5E866CBF13}" dt="2021-08-16T18:23:44.136" v="3446" actId="20577"/>
          <ac:spMkLst>
            <pc:docMk/>
            <pc:sldMk cId="983519120" sldId="344"/>
            <ac:spMk id="3" creationId="{76E33D55-680F-4EDD-B984-7E1E2B1A6258}"/>
          </ac:spMkLst>
        </pc:spChg>
        <pc:spChg chg="del mod">
          <ac:chgData name="Callie Kindelsperger" userId="a03d6a49-e6b5-41d0-b6b7-cdf1abb62fcb" providerId="ADAL" clId="{591F879F-699F-4763-B122-7A5E866CBF13}" dt="2021-08-16T18:23:12.865" v="3329" actId="931"/>
          <ac:spMkLst>
            <pc:docMk/>
            <pc:sldMk cId="983519120" sldId="344"/>
            <ac:spMk id="4" creationId="{BC3DF201-0529-42F4-8A4A-4C3B8D3B5025}"/>
          </ac:spMkLst>
        </pc:spChg>
        <pc:spChg chg="add del mod">
          <ac:chgData name="Callie Kindelsperger" userId="a03d6a49-e6b5-41d0-b6b7-cdf1abb62fcb" providerId="ADAL" clId="{591F879F-699F-4763-B122-7A5E866CBF13}" dt="2021-08-16T18:23:18.367" v="3332" actId="478"/>
          <ac:spMkLst>
            <pc:docMk/>
            <pc:sldMk cId="983519120" sldId="344"/>
            <ac:spMk id="7" creationId="{8FF7F687-D63E-4750-A223-2FD009159159}"/>
          </ac:spMkLst>
        </pc:spChg>
        <pc:picChg chg="add mod">
          <ac:chgData name="Callie Kindelsperger" userId="a03d6a49-e6b5-41d0-b6b7-cdf1abb62fcb" providerId="ADAL" clId="{591F879F-699F-4763-B122-7A5E866CBF13}" dt="2021-08-16T18:23:13.567" v="3331" actId="962"/>
          <ac:picMkLst>
            <pc:docMk/>
            <pc:sldMk cId="983519120" sldId="344"/>
            <ac:picMk id="6" creationId="{2EA6DB13-54BB-4C5B-9673-C91FA35BBB0A}"/>
          </ac:picMkLst>
        </pc:picChg>
      </pc:sldChg>
      <pc:sldChg chg="modSp mod ord">
        <pc:chgData name="Callie Kindelsperger" userId="a03d6a49-e6b5-41d0-b6b7-cdf1abb62fcb" providerId="ADAL" clId="{591F879F-699F-4763-B122-7A5E866CBF13}" dt="2021-08-16T18:09:16.964" v="2701"/>
        <pc:sldMkLst>
          <pc:docMk/>
          <pc:sldMk cId="3285811426" sldId="345"/>
        </pc:sldMkLst>
        <pc:spChg chg="mod">
          <ac:chgData name="Callie Kindelsperger" userId="a03d6a49-e6b5-41d0-b6b7-cdf1abb62fcb" providerId="ADAL" clId="{591F879F-699F-4763-B122-7A5E866CBF13}" dt="2021-08-16T17:58:09.617" v="1853" actId="20577"/>
          <ac:spMkLst>
            <pc:docMk/>
            <pc:sldMk cId="3285811426" sldId="345"/>
            <ac:spMk id="2" creationId="{DC6F43FE-8728-4DA4-8117-16FC2D1010A6}"/>
          </ac:spMkLst>
        </pc:spChg>
        <pc:spChg chg="mod">
          <ac:chgData name="Callie Kindelsperger" userId="a03d6a49-e6b5-41d0-b6b7-cdf1abb62fcb" providerId="ADAL" clId="{591F879F-699F-4763-B122-7A5E866CBF13}" dt="2021-08-16T17:58:51.619" v="2003" actId="404"/>
          <ac:spMkLst>
            <pc:docMk/>
            <pc:sldMk cId="3285811426" sldId="345"/>
            <ac:spMk id="3" creationId="{9A5FBB7F-C06B-4517-9821-1009F0323E2C}"/>
          </ac:spMkLst>
        </pc:spChg>
      </pc:sldChg>
      <pc:sldChg chg="addSp delSp modSp mod">
        <pc:chgData name="Callie Kindelsperger" userId="a03d6a49-e6b5-41d0-b6b7-cdf1abb62fcb" providerId="ADAL" clId="{591F879F-699F-4763-B122-7A5E866CBF13}" dt="2021-08-16T17:58:01.596" v="1851" actId="14100"/>
        <pc:sldMkLst>
          <pc:docMk/>
          <pc:sldMk cId="2984825032" sldId="346"/>
        </pc:sldMkLst>
        <pc:spChg chg="mod">
          <ac:chgData name="Callie Kindelsperger" userId="a03d6a49-e6b5-41d0-b6b7-cdf1abb62fcb" providerId="ADAL" clId="{591F879F-699F-4763-B122-7A5E866CBF13}" dt="2021-08-16T17:58:01.596" v="1851" actId="14100"/>
          <ac:spMkLst>
            <pc:docMk/>
            <pc:sldMk cId="2984825032" sldId="346"/>
            <ac:spMk id="2" creationId="{5D285268-FF7F-4BCD-BF55-9CE0C84CBAE3}"/>
          </ac:spMkLst>
        </pc:spChg>
        <pc:spChg chg="mod">
          <ac:chgData name="Callie Kindelsperger" userId="a03d6a49-e6b5-41d0-b6b7-cdf1abb62fcb" providerId="ADAL" clId="{591F879F-699F-4763-B122-7A5E866CBF13}" dt="2021-08-16T17:57:48.251" v="1849" actId="403"/>
          <ac:spMkLst>
            <pc:docMk/>
            <pc:sldMk cId="2984825032" sldId="346"/>
            <ac:spMk id="3" creationId="{3662366E-C9C2-42E1-BA93-9B59416BA2CB}"/>
          </ac:spMkLst>
        </pc:spChg>
        <pc:spChg chg="add del mod">
          <ac:chgData name="Callie Kindelsperger" userId="a03d6a49-e6b5-41d0-b6b7-cdf1abb62fcb" providerId="ADAL" clId="{591F879F-699F-4763-B122-7A5E866CBF13}" dt="2021-08-16T17:57:36.356" v="1843" actId="931"/>
          <ac:spMkLst>
            <pc:docMk/>
            <pc:sldMk cId="2984825032" sldId="346"/>
            <ac:spMk id="5" creationId="{ECB34C5F-0FDA-422F-90C5-BA0288BE6EE7}"/>
          </ac:spMkLst>
        </pc:spChg>
        <pc:spChg chg="add del mod">
          <ac:chgData name="Callie Kindelsperger" userId="a03d6a49-e6b5-41d0-b6b7-cdf1abb62fcb" providerId="ADAL" clId="{591F879F-699F-4763-B122-7A5E866CBF13}" dt="2021-08-16T17:57:43.668" v="1848" actId="478"/>
          <ac:spMkLst>
            <pc:docMk/>
            <pc:sldMk cId="2984825032" sldId="346"/>
            <ac:spMk id="8" creationId="{3CEB15EE-54C6-47DE-867B-60B304F1F3F3}"/>
          </ac:spMkLst>
        </pc:spChg>
        <pc:picChg chg="add mod">
          <ac:chgData name="Callie Kindelsperger" userId="a03d6a49-e6b5-41d0-b6b7-cdf1abb62fcb" providerId="ADAL" clId="{591F879F-699F-4763-B122-7A5E866CBF13}" dt="2021-08-16T17:57:39.468" v="1846" actId="962"/>
          <ac:picMkLst>
            <pc:docMk/>
            <pc:sldMk cId="2984825032" sldId="346"/>
            <ac:picMk id="7" creationId="{809172C1-0019-41AA-87FD-D6DDBF4D76B2}"/>
          </ac:picMkLst>
        </pc:picChg>
        <pc:picChg chg="del">
          <ac:chgData name="Callie Kindelsperger" userId="a03d6a49-e6b5-41d0-b6b7-cdf1abb62fcb" providerId="ADAL" clId="{591F879F-699F-4763-B122-7A5E866CBF13}" dt="2021-08-16T17:55:50.536" v="1524" actId="478"/>
          <ac:picMkLst>
            <pc:docMk/>
            <pc:sldMk cId="2984825032" sldId="346"/>
            <ac:picMk id="9" creationId="{1A076969-4218-46D0-9484-2E7EC5F5772B}"/>
          </ac:picMkLst>
        </pc:picChg>
        <pc:picChg chg="del">
          <ac:chgData name="Callie Kindelsperger" userId="a03d6a49-e6b5-41d0-b6b7-cdf1abb62fcb" providerId="ADAL" clId="{591F879F-699F-4763-B122-7A5E866CBF13}" dt="2021-08-16T17:55:48.768" v="1523" actId="478"/>
          <ac:picMkLst>
            <pc:docMk/>
            <pc:sldMk cId="2984825032" sldId="346"/>
            <ac:picMk id="11" creationId="{156C23ED-77C8-4C16-A8AB-CBABCF70CBB0}"/>
          </ac:picMkLst>
        </pc:picChg>
      </pc:sldChg>
      <pc:sldChg chg="addSp delSp modSp mod">
        <pc:chgData name="Callie Kindelsperger" userId="a03d6a49-e6b5-41d0-b6b7-cdf1abb62fcb" providerId="ADAL" clId="{591F879F-699F-4763-B122-7A5E866CBF13}" dt="2021-08-16T18:03:15.086" v="2683" actId="1076"/>
        <pc:sldMkLst>
          <pc:docMk/>
          <pc:sldMk cId="1470008085" sldId="347"/>
        </pc:sldMkLst>
        <pc:spChg chg="mod">
          <ac:chgData name="Callie Kindelsperger" userId="a03d6a49-e6b5-41d0-b6b7-cdf1abb62fcb" providerId="ADAL" clId="{591F879F-699F-4763-B122-7A5E866CBF13}" dt="2021-08-16T18:03:15.086" v="2683" actId="1076"/>
          <ac:spMkLst>
            <pc:docMk/>
            <pc:sldMk cId="1470008085" sldId="347"/>
            <ac:spMk id="2" creationId="{5E296906-790D-46C2-8FA4-E12014B710BF}"/>
          </ac:spMkLst>
        </pc:spChg>
        <pc:spChg chg="mod">
          <ac:chgData name="Callie Kindelsperger" userId="a03d6a49-e6b5-41d0-b6b7-cdf1abb62fcb" providerId="ADAL" clId="{591F879F-699F-4763-B122-7A5E866CBF13}" dt="2021-08-16T18:03:07.468" v="2682" actId="20577"/>
          <ac:spMkLst>
            <pc:docMk/>
            <pc:sldMk cId="1470008085" sldId="347"/>
            <ac:spMk id="3" creationId="{464833CE-7772-462F-B6B5-AB3F561E146E}"/>
          </ac:spMkLst>
        </pc:spChg>
        <pc:spChg chg="add del mod">
          <ac:chgData name="Callie Kindelsperger" userId="a03d6a49-e6b5-41d0-b6b7-cdf1abb62fcb" providerId="ADAL" clId="{591F879F-699F-4763-B122-7A5E866CBF13}" dt="2021-08-16T18:00:34.655" v="2228" actId="931"/>
          <ac:spMkLst>
            <pc:docMk/>
            <pc:sldMk cId="1470008085" sldId="347"/>
            <ac:spMk id="6" creationId="{673EB642-030C-4E8D-BB94-58EA3C0A1D24}"/>
          </ac:spMkLst>
        </pc:spChg>
        <pc:spChg chg="add del mod">
          <ac:chgData name="Callie Kindelsperger" userId="a03d6a49-e6b5-41d0-b6b7-cdf1abb62fcb" providerId="ADAL" clId="{591F879F-699F-4763-B122-7A5E866CBF13}" dt="2021-08-16T18:00:38.230" v="2231" actId="478"/>
          <ac:spMkLst>
            <pc:docMk/>
            <pc:sldMk cId="1470008085" sldId="347"/>
            <ac:spMk id="9" creationId="{4F8D5909-1047-4C26-B78F-547F23C2D108}"/>
          </ac:spMkLst>
        </pc:spChg>
        <pc:picChg chg="del">
          <ac:chgData name="Callie Kindelsperger" userId="a03d6a49-e6b5-41d0-b6b7-cdf1abb62fcb" providerId="ADAL" clId="{591F879F-699F-4763-B122-7A5E866CBF13}" dt="2021-08-16T17:59:14.566" v="2046" actId="478"/>
          <ac:picMkLst>
            <pc:docMk/>
            <pc:sldMk cId="1470008085" sldId="347"/>
            <ac:picMk id="5" creationId="{4C95F275-D3FB-4D99-BFA6-CBD8EDD101F4}"/>
          </ac:picMkLst>
        </pc:picChg>
        <pc:picChg chg="add mod">
          <ac:chgData name="Callie Kindelsperger" userId="a03d6a49-e6b5-41d0-b6b7-cdf1abb62fcb" providerId="ADAL" clId="{591F879F-699F-4763-B122-7A5E866CBF13}" dt="2021-08-16T18:00:41.168" v="2232" actId="1076"/>
          <ac:picMkLst>
            <pc:docMk/>
            <pc:sldMk cId="1470008085" sldId="347"/>
            <ac:picMk id="8" creationId="{033C1833-09D7-4547-91DA-8C6124E5BAB4}"/>
          </ac:picMkLst>
        </pc:picChg>
      </pc:sldChg>
      <pc:sldChg chg="addSp modSp mod">
        <pc:chgData name="Callie Kindelsperger" userId="a03d6a49-e6b5-41d0-b6b7-cdf1abb62fcb" providerId="ADAL" clId="{591F879F-699F-4763-B122-7A5E866CBF13}" dt="2021-08-16T18:18:08.455" v="2818" actId="1076"/>
        <pc:sldMkLst>
          <pc:docMk/>
          <pc:sldMk cId="3726643624" sldId="348"/>
        </pc:sldMkLst>
        <pc:spChg chg="mod">
          <ac:chgData name="Callie Kindelsperger" userId="a03d6a49-e6b5-41d0-b6b7-cdf1abb62fcb" providerId="ADAL" clId="{591F879F-699F-4763-B122-7A5E866CBF13}" dt="2021-08-16T18:17:02.408" v="2809" actId="1076"/>
          <ac:spMkLst>
            <pc:docMk/>
            <pc:sldMk cId="3726643624" sldId="348"/>
            <ac:spMk id="2" creationId="{B59499F4-5F53-440B-893A-700791CE430A}"/>
          </ac:spMkLst>
        </pc:spChg>
        <pc:spChg chg="mod">
          <ac:chgData name="Callie Kindelsperger" userId="a03d6a49-e6b5-41d0-b6b7-cdf1abb62fcb" providerId="ADAL" clId="{591F879F-699F-4763-B122-7A5E866CBF13}" dt="2021-08-16T18:17:18.001" v="2813" actId="403"/>
          <ac:spMkLst>
            <pc:docMk/>
            <pc:sldMk cId="3726643624" sldId="348"/>
            <ac:spMk id="3" creationId="{A314981E-7557-4584-9D04-2770D29A9600}"/>
          </ac:spMkLst>
        </pc:spChg>
        <pc:picChg chg="add mod">
          <ac:chgData name="Callie Kindelsperger" userId="a03d6a49-e6b5-41d0-b6b7-cdf1abb62fcb" providerId="ADAL" clId="{591F879F-699F-4763-B122-7A5E866CBF13}" dt="2021-08-16T18:18:08.455" v="2818" actId="1076"/>
          <ac:picMkLst>
            <pc:docMk/>
            <pc:sldMk cId="3726643624" sldId="348"/>
            <ac:picMk id="5" creationId="{25E9779C-D1BF-4997-981A-3FDEA16A280F}"/>
          </ac:picMkLst>
        </pc:picChg>
      </pc:sldChg>
      <pc:sldChg chg="modSp mod">
        <pc:chgData name="Callie Kindelsperger" userId="a03d6a49-e6b5-41d0-b6b7-cdf1abb62fcb" providerId="ADAL" clId="{591F879F-699F-4763-B122-7A5E866CBF13}" dt="2021-08-16T18:16:26.141" v="2759" actId="403"/>
        <pc:sldMkLst>
          <pc:docMk/>
          <pc:sldMk cId="3322932323" sldId="349"/>
        </pc:sldMkLst>
        <pc:spChg chg="mod">
          <ac:chgData name="Callie Kindelsperger" userId="a03d6a49-e6b5-41d0-b6b7-cdf1abb62fcb" providerId="ADAL" clId="{591F879F-699F-4763-B122-7A5E866CBF13}" dt="2021-08-16T18:15:41.817" v="2745" actId="1076"/>
          <ac:spMkLst>
            <pc:docMk/>
            <pc:sldMk cId="3322932323" sldId="349"/>
            <ac:spMk id="2" creationId="{1408ED72-1E60-41EB-8654-D6BEC36DF46A}"/>
          </ac:spMkLst>
        </pc:spChg>
        <pc:spChg chg="mod">
          <ac:chgData name="Callie Kindelsperger" userId="a03d6a49-e6b5-41d0-b6b7-cdf1abb62fcb" providerId="ADAL" clId="{591F879F-699F-4763-B122-7A5E866CBF13}" dt="2021-08-16T18:16:26.141" v="2759" actId="403"/>
          <ac:spMkLst>
            <pc:docMk/>
            <pc:sldMk cId="3322932323" sldId="349"/>
            <ac:spMk id="3" creationId="{C1BECAA4-4922-4978-9617-C4089DE78278}"/>
          </ac:spMkLst>
        </pc:spChg>
      </pc:sldChg>
      <pc:sldChg chg="modSp mod">
        <pc:chgData name="Callie Kindelsperger" userId="a03d6a49-e6b5-41d0-b6b7-cdf1abb62fcb" providerId="ADAL" clId="{591F879F-699F-4763-B122-7A5E866CBF13}" dt="2021-08-16T18:18:52.801" v="2876" actId="1076"/>
        <pc:sldMkLst>
          <pc:docMk/>
          <pc:sldMk cId="1004880986" sldId="351"/>
        </pc:sldMkLst>
        <pc:spChg chg="mod">
          <ac:chgData name="Callie Kindelsperger" userId="a03d6a49-e6b5-41d0-b6b7-cdf1abb62fcb" providerId="ADAL" clId="{591F879F-699F-4763-B122-7A5E866CBF13}" dt="2021-08-16T18:18:52.801" v="2876" actId="1076"/>
          <ac:spMkLst>
            <pc:docMk/>
            <pc:sldMk cId="1004880986" sldId="351"/>
            <ac:spMk id="2" creationId="{05232506-4DDA-49A1-9D7A-7CC5A0BBA856}"/>
          </ac:spMkLst>
        </pc:spChg>
        <pc:spChg chg="mod">
          <ac:chgData name="Callie Kindelsperger" userId="a03d6a49-e6b5-41d0-b6b7-cdf1abb62fcb" providerId="ADAL" clId="{591F879F-699F-4763-B122-7A5E866CBF13}" dt="2021-08-16T18:18:47.683" v="2875" actId="20577"/>
          <ac:spMkLst>
            <pc:docMk/>
            <pc:sldMk cId="1004880986" sldId="351"/>
            <ac:spMk id="3" creationId="{5B7DC64F-2061-4316-A796-4EEC7A8F0281}"/>
          </ac:spMkLst>
        </pc:spChg>
      </pc:sldChg>
      <pc:sldChg chg="addSp delSp modSp mod">
        <pc:chgData name="Callie Kindelsperger" userId="a03d6a49-e6b5-41d0-b6b7-cdf1abb62fcb" providerId="ADAL" clId="{591F879F-699F-4763-B122-7A5E866CBF13}" dt="2021-08-16T18:29:48.436" v="3488" actId="1076"/>
        <pc:sldMkLst>
          <pc:docMk/>
          <pc:sldMk cId="3786095186" sldId="353"/>
        </pc:sldMkLst>
        <pc:spChg chg="mod">
          <ac:chgData name="Callie Kindelsperger" userId="a03d6a49-e6b5-41d0-b6b7-cdf1abb62fcb" providerId="ADAL" clId="{591F879F-699F-4763-B122-7A5E866CBF13}" dt="2021-08-16T18:28:55.277" v="3479" actId="20577"/>
          <ac:spMkLst>
            <pc:docMk/>
            <pc:sldMk cId="3786095186" sldId="353"/>
            <ac:spMk id="2" creationId="{A01AEAD2-D9CC-47F1-ADA7-EF6B1B0F1A3E}"/>
          </ac:spMkLst>
        </pc:spChg>
        <pc:spChg chg="mod">
          <ac:chgData name="Callie Kindelsperger" userId="a03d6a49-e6b5-41d0-b6b7-cdf1abb62fcb" providerId="ADAL" clId="{591F879F-699F-4763-B122-7A5E866CBF13}" dt="2021-08-16T18:29:04.803" v="3480"/>
          <ac:spMkLst>
            <pc:docMk/>
            <pc:sldMk cId="3786095186" sldId="353"/>
            <ac:spMk id="3" creationId="{DD4D411A-D9CC-42E6-81DF-5832BD61D3F7}"/>
          </ac:spMkLst>
        </pc:spChg>
        <pc:spChg chg="add del mod">
          <ac:chgData name="Callie Kindelsperger" userId="a03d6a49-e6b5-41d0-b6b7-cdf1abb62fcb" providerId="ADAL" clId="{591F879F-699F-4763-B122-7A5E866CBF13}" dt="2021-08-16T18:29:46.463" v="3487" actId="478"/>
          <ac:spMkLst>
            <pc:docMk/>
            <pc:sldMk cId="3786095186" sldId="353"/>
            <ac:spMk id="6" creationId="{D0D8D956-1618-4D09-81BF-761FCF776D99}"/>
          </ac:spMkLst>
        </pc:spChg>
        <pc:picChg chg="add mod">
          <ac:chgData name="Callie Kindelsperger" userId="a03d6a49-e6b5-41d0-b6b7-cdf1abb62fcb" providerId="ADAL" clId="{591F879F-699F-4763-B122-7A5E866CBF13}" dt="2021-08-16T18:29:48.436" v="3488" actId="1076"/>
          <ac:picMkLst>
            <pc:docMk/>
            <pc:sldMk cId="3786095186" sldId="353"/>
            <ac:picMk id="5" creationId="{4870C3FF-0FAE-437E-B6DA-C8E76F59FEF1}"/>
          </ac:picMkLst>
        </pc:picChg>
      </pc:sldChg>
      <pc:sldChg chg="del">
        <pc:chgData name="Callie Kindelsperger" userId="a03d6a49-e6b5-41d0-b6b7-cdf1abb62fcb" providerId="ADAL" clId="{591F879F-699F-4763-B122-7A5E866CBF13}" dt="2021-08-16T17:47:44.616" v="932" actId="2696"/>
        <pc:sldMkLst>
          <pc:docMk/>
          <pc:sldMk cId="2891518483" sldId="354"/>
        </pc:sldMkLst>
      </pc:sldChg>
      <pc:sldChg chg="addSp delSp modSp mod">
        <pc:chgData name="Callie Kindelsperger" userId="a03d6a49-e6b5-41d0-b6b7-cdf1abb62fcb" providerId="ADAL" clId="{591F879F-699F-4763-B122-7A5E866CBF13}" dt="2021-08-16T17:51:47.953" v="1050" actId="1076"/>
        <pc:sldMkLst>
          <pc:docMk/>
          <pc:sldMk cId="3044419796" sldId="355"/>
        </pc:sldMkLst>
        <pc:spChg chg="mod">
          <ac:chgData name="Callie Kindelsperger" userId="a03d6a49-e6b5-41d0-b6b7-cdf1abb62fcb" providerId="ADAL" clId="{591F879F-699F-4763-B122-7A5E866CBF13}" dt="2021-08-16T17:50:49.897" v="1030" actId="14100"/>
          <ac:spMkLst>
            <pc:docMk/>
            <pc:sldMk cId="3044419796" sldId="355"/>
            <ac:spMk id="2" creationId="{318F6D30-5C1A-4995-A726-661321541597}"/>
          </ac:spMkLst>
        </pc:spChg>
        <pc:spChg chg="mod">
          <ac:chgData name="Callie Kindelsperger" userId="a03d6a49-e6b5-41d0-b6b7-cdf1abb62fcb" providerId="ADAL" clId="{591F879F-699F-4763-B122-7A5E866CBF13}" dt="2021-08-16T17:51:10.222" v="1039" actId="20577"/>
          <ac:spMkLst>
            <pc:docMk/>
            <pc:sldMk cId="3044419796" sldId="355"/>
            <ac:spMk id="3" creationId="{1EB03708-D9F2-4F74-87ED-9857F396797C}"/>
          </ac:spMkLst>
        </pc:spChg>
        <pc:spChg chg="add del mod">
          <ac:chgData name="Callie Kindelsperger" userId="a03d6a49-e6b5-41d0-b6b7-cdf1abb62fcb" providerId="ADAL" clId="{591F879F-699F-4763-B122-7A5E866CBF13}" dt="2021-08-16T17:51:26.383" v="1041"/>
          <ac:spMkLst>
            <pc:docMk/>
            <pc:sldMk cId="3044419796" sldId="355"/>
            <ac:spMk id="5" creationId="{C5DAC327-A5CE-4619-99C5-801647900602}"/>
          </ac:spMkLst>
        </pc:spChg>
        <pc:picChg chg="del">
          <ac:chgData name="Callie Kindelsperger" userId="a03d6a49-e6b5-41d0-b6b7-cdf1abb62fcb" providerId="ADAL" clId="{591F879F-699F-4763-B122-7A5E866CBF13}" dt="2021-08-16T17:50:29.920" v="1024" actId="478"/>
          <ac:picMkLst>
            <pc:docMk/>
            <pc:sldMk cId="3044419796" sldId="355"/>
            <ac:picMk id="6" creationId="{A33B820D-2E40-49A2-A0F7-53B7CCDDB81F}"/>
          </ac:picMkLst>
        </pc:picChg>
        <pc:picChg chg="add mod ord">
          <ac:chgData name="Callie Kindelsperger" userId="a03d6a49-e6b5-41d0-b6b7-cdf1abb62fcb" providerId="ADAL" clId="{591F879F-699F-4763-B122-7A5E866CBF13}" dt="2021-08-16T17:51:47.953" v="1050" actId="1076"/>
          <ac:picMkLst>
            <pc:docMk/>
            <pc:sldMk cId="3044419796" sldId="355"/>
            <ac:picMk id="8" creationId="{0DC89E58-CACB-4720-8E76-5F3EEEB8763D}"/>
          </ac:picMkLst>
        </pc:picChg>
      </pc:sldChg>
      <pc:sldChg chg="addSp modSp new mod ord">
        <pc:chgData name="Callie Kindelsperger" userId="a03d6a49-e6b5-41d0-b6b7-cdf1abb62fcb" providerId="ADAL" clId="{591F879F-699F-4763-B122-7A5E866CBF13}" dt="2021-08-16T17:49:57.576" v="1020"/>
        <pc:sldMkLst>
          <pc:docMk/>
          <pc:sldMk cId="101587248" sldId="356"/>
        </pc:sldMkLst>
        <pc:spChg chg="mod">
          <ac:chgData name="Callie Kindelsperger" userId="a03d6a49-e6b5-41d0-b6b7-cdf1abb62fcb" providerId="ADAL" clId="{591F879F-699F-4763-B122-7A5E866CBF13}" dt="2021-08-16T17:38:31.063" v="224" actId="20577"/>
          <ac:spMkLst>
            <pc:docMk/>
            <pc:sldMk cId="101587248" sldId="356"/>
            <ac:spMk id="2" creationId="{97B20B48-CECF-413F-966C-102B018599A1}"/>
          </ac:spMkLst>
        </pc:spChg>
        <pc:spChg chg="mod">
          <ac:chgData name="Callie Kindelsperger" userId="a03d6a49-e6b5-41d0-b6b7-cdf1abb62fcb" providerId="ADAL" clId="{591F879F-699F-4763-B122-7A5E866CBF13}" dt="2021-08-16T17:41:25.284" v="412" actId="20577"/>
          <ac:spMkLst>
            <pc:docMk/>
            <pc:sldMk cId="101587248" sldId="356"/>
            <ac:spMk id="3" creationId="{83043D74-0F14-41ED-9E41-721F27E25EB2}"/>
          </ac:spMkLst>
        </pc:spChg>
        <pc:spChg chg="mod">
          <ac:chgData name="Callie Kindelsperger" userId="a03d6a49-e6b5-41d0-b6b7-cdf1abb62fcb" providerId="ADAL" clId="{591F879F-699F-4763-B122-7A5E866CBF13}" dt="2021-08-16T17:44:27.963" v="709" actId="20577"/>
          <ac:spMkLst>
            <pc:docMk/>
            <pc:sldMk cId="101587248" sldId="356"/>
            <ac:spMk id="4" creationId="{7B921E8B-6515-442B-989A-493A40C6BB10}"/>
          </ac:spMkLst>
        </pc:spChg>
        <pc:picChg chg="add mod">
          <ac:chgData name="Callie Kindelsperger" userId="a03d6a49-e6b5-41d0-b6b7-cdf1abb62fcb" providerId="ADAL" clId="{591F879F-699F-4763-B122-7A5E866CBF13}" dt="2021-08-16T17:44:45.277" v="717" actId="1076"/>
          <ac:picMkLst>
            <pc:docMk/>
            <pc:sldMk cId="101587248" sldId="356"/>
            <ac:picMk id="6" creationId="{0943880F-786A-4B40-A007-E70D112D4E1A}"/>
          </ac:picMkLst>
        </pc:picChg>
      </pc:sldChg>
      <pc:sldChg chg="addSp delSp modSp new mod">
        <pc:chgData name="Callie Kindelsperger" userId="a03d6a49-e6b5-41d0-b6b7-cdf1abb62fcb" providerId="ADAL" clId="{591F879F-699F-4763-B122-7A5E866CBF13}" dt="2021-08-16T17:43:38.720" v="634" actId="113"/>
        <pc:sldMkLst>
          <pc:docMk/>
          <pc:sldMk cId="3761223771" sldId="357"/>
        </pc:sldMkLst>
        <pc:spChg chg="mod">
          <ac:chgData name="Callie Kindelsperger" userId="a03d6a49-e6b5-41d0-b6b7-cdf1abb62fcb" providerId="ADAL" clId="{591F879F-699F-4763-B122-7A5E866CBF13}" dt="2021-08-16T17:43:38.720" v="634" actId="113"/>
          <ac:spMkLst>
            <pc:docMk/>
            <pc:sldMk cId="3761223771" sldId="357"/>
            <ac:spMk id="2" creationId="{6596A383-0CBB-44FA-A128-F6027EEEC8F6}"/>
          </ac:spMkLst>
        </pc:spChg>
        <pc:spChg chg="mod">
          <ac:chgData name="Callie Kindelsperger" userId="a03d6a49-e6b5-41d0-b6b7-cdf1abb62fcb" providerId="ADAL" clId="{591F879F-699F-4763-B122-7A5E866CBF13}" dt="2021-08-16T17:42:50.786" v="623" actId="20577"/>
          <ac:spMkLst>
            <pc:docMk/>
            <pc:sldMk cId="3761223771" sldId="357"/>
            <ac:spMk id="3" creationId="{1384F3EA-96CC-4711-BEC0-838678D553FC}"/>
          </ac:spMkLst>
        </pc:spChg>
        <pc:spChg chg="del">
          <ac:chgData name="Callie Kindelsperger" userId="a03d6a49-e6b5-41d0-b6b7-cdf1abb62fcb" providerId="ADAL" clId="{591F879F-699F-4763-B122-7A5E866CBF13}" dt="2021-08-16T17:43:11.636" v="624" actId="931"/>
          <ac:spMkLst>
            <pc:docMk/>
            <pc:sldMk cId="3761223771" sldId="357"/>
            <ac:spMk id="4" creationId="{DF0CEC0A-BD8D-481A-8EE8-EAEB06DAA94F}"/>
          </ac:spMkLst>
        </pc:spChg>
        <pc:spChg chg="add del mod">
          <ac:chgData name="Callie Kindelsperger" userId="a03d6a49-e6b5-41d0-b6b7-cdf1abb62fcb" providerId="ADAL" clId="{591F879F-699F-4763-B122-7A5E866CBF13}" dt="2021-08-16T17:43:16.432" v="627" actId="478"/>
          <ac:spMkLst>
            <pc:docMk/>
            <pc:sldMk cId="3761223771" sldId="357"/>
            <ac:spMk id="7" creationId="{4FD178C6-BBA9-4934-AFF8-B8CEE0220A51}"/>
          </ac:spMkLst>
        </pc:spChg>
        <pc:picChg chg="add mod">
          <ac:chgData name="Callie Kindelsperger" userId="a03d6a49-e6b5-41d0-b6b7-cdf1abb62fcb" providerId="ADAL" clId="{591F879F-699F-4763-B122-7A5E866CBF13}" dt="2021-08-16T17:43:19.781" v="628" actId="1076"/>
          <ac:picMkLst>
            <pc:docMk/>
            <pc:sldMk cId="3761223771" sldId="357"/>
            <ac:picMk id="6" creationId="{61E674C5-DFAF-4BC1-9E5B-33383DC7B2C5}"/>
          </ac:picMkLst>
        </pc:picChg>
      </pc:sldChg>
    </pc:docChg>
  </pc:docChgLst>
  <pc:docChgLst>
    <pc:chgData name="Callie Kindelsperger" userId="a03d6a49-e6b5-41d0-b6b7-cdf1abb62fcb" providerId="ADAL" clId="{118B363C-899F-4F3B-8C49-403AA598C99C}"/>
    <pc:docChg chg="addSld delSld modSld">
      <pc:chgData name="Callie Kindelsperger" userId="a03d6a49-e6b5-41d0-b6b7-cdf1abb62fcb" providerId="ADAL" clId="{118B363C-899F-4F3B-8C49-403AA598C99C}" dt="2021-08-25T17:17:54.982" v="142" actId="20577"/>
      <pc:docMkLst>
        <pc:docMk/>
      </pc:docMkLst>
      <pc:sldChg chg="modSp mod">
        <pc:chgData name="Callie Kindelsperger" userId="a03d6a49-e6b5-41d0-b6b7-cdf1abb62fcb" providerId="ADAL" clId="{118B363C-899F-4F3B-8C49-403AA598C99C}" dt="2021-08-25T17:16:08.610" v="35" actId="5793"/>
        <pc:sldMkLst>
          <pc:docMk/>
          <pc:sldMk cId="3527722163" sldId="316"/>
        </pc:sldMkLst>
        <pc:spChg chg="mod">
          <ac:chgData name="Callie Kindelsperger" userId="a03d6a49-e6b5-41d0-b6b7-cdf1abb62fcb" providerId="ADAL" clId="{118B363C-899F-4F3B-8C49-403AA598C99C}" dt="2021-08-25T17:16:02.841" v="19" actId="20577"/>
          <ac:spMkLst>
            <pc:docMk/>
            <pc:sldMk cId="3527722163" sldId="316"/>
            <ac:spMk id="2" creationId="{0B93B0C2-BDC1-47C2-B486-F2ED043EDDFE}"/>
          </ac:spMkLst>
        </pc:spChg>
        <pc:spChg chg="mod">
          <ac:chgData name="Callie Kindelsperger" userId="a03d6a49-e6b5-41d0-b6b7-cdf1abb62fcb" providerId="ADAL" clId="{118B363C-899F-4F3B-8C49-403AA598C99C}" dt="2021-08-25T17:16:08.610" v="35" actId="5793"/>
          <ac:spMkLst>
            <pc:docMk/>
            <pc:sldMk cId="3527722163" sldId="316"/>
            <ac:spMk id="3" creationId="{440E76C9-7438-47AE-BA0A-CCEF8B5FDF8A}"/>
          </ac:spMkLst>
        </pc:spChg>
      </pc:sldChg>
      <pc:sldChg chg="modSp mod">
        <pc:chgData name="Callie Kindelsperger" userId="a03d6a49-e6b5-41d0-b6b7-cdf1abb62fcb" providerId="ADAL" clId="{118B363C-899F-4F3B-8C49-403AA598C99C}" dt="2021-08-25T17:17:54.982" v="142" actId="20577"/>
        <pc:sldMkLst>
          <pc:docMk/>
          <pc:sldMk cId="2306250229" sldId="330"/>
        </pc:sldMkLst>
        <pc:spChg chg="mod">
          <ac:chgData name="Callie Kindelsperger" userId="a03d6a49-e6b5-41d0-b6b7-cdf1abb62fcb" providerId="ADAL" clId="{118B363C-899F-4F3B-8C49-403AA598C99C}" dt="2021-08-25T17:17:54.982" v="142" actId="20577"/>
          <ac:spMkLst>
            <pc:docMk/>
            <pc:sldMk cId="2306250229" sldId="330"/>
            <ac:spMk id="3" creationId="{A1F56B60-DBD4-4F63-8839-AD9C9303D235}"/>
          </ac:spMkLst>
        </pc:spChg>
      </pc:sldChg>
      <pc:sldChg chg="modSp mod">
        <pc:chgData name="Callie Kindelsperger" userId="a03d6a49-e6b5-41d0-b6b7-cdf1abb62fcb" providerId="ADAL" clId="{118B363C-899F-4F3B-8C49-403AA598C99C}" dt="2021-08-25T17:16:18.376" v="38" actId="20577"/>
        <pc:sldMkLst>
          <pc:docMk/>
          <pc:sldMk cId="3285811426" sldId="345"/>
        </pc:sldMkLst>
        <pc:spChg chg="mod">
          <ac:chgData name="Callie Kindelsperger" userId="a03d6a49-e6b5-41d0-b6b7-cdf1abb62fcb" providerId="ADAL" clId="{118B363C-899F-4F3B-8C49-403AA598C99C}" dt="2021-08-25T17:16:18.376" v="38" actId="20577"/>
          <ac:spMkLst>
            <pc:docMk/>
            <pc:sldMk cId="3285811426" sldId="345"/>
            <ac:spMk id="2" creationId="{DC6F43FE-8728-4DA4-8117-16FC2D1010A6}"/>
          </ac:spMkLst>
        </pc:spChg>
      </pc:sldChg>
      <pc:sldChg chg="modSp mod">
        <pc:chgData name="Callie Kindelsperger" userId="a03d6a49-e6b5-41d0-b6b7-cdf1abb62fcb" providerId="ADAL" clId="{118B363C-899F-4F3B-8C49-403AA598C99C}" dt="2021-08-25T17:16:13.340" v="36" actId="20577"/>
        <pc:sldMkLst>
          <pc:docMk/>
          <pc:sldMk cId="2984825032" sldId="346"/>
        </pc:sldMkLst>
        <pc:spChg chg="mod">
          <ac:chgData name="Callie Kindelsperger" userId="a03d6a49-e6b5-41d0-b6b7-cdf1abb62fcb" providerId="ADAL" clId="{118B363C-899F-4F3B-8C49-403AA598C99C}" dt="2021-08-25T17:16:13.340" v="36" actId="20577"/>
          <ac:spMkLst>
            <pc:docMk/>
            <pc:sldMk cId="2984825032" sldId="346"/>
            <ac:spMk id="3" creationId="{3662366E-C9C2-42E1-BA93-9B59416BA2CB}"/>
          </ac:spMkLst>
        </pc:spChg>
      </pc:sldChg>
      <pc:sldChg chg="del">
        <pc:chgData name="Callie Kindelsperger" userId="a03d6a49-e6b5-41d0-b6b7-cdf1abb62fcb" providerId="ADAL" clId="{118B363C-899F-4F3B-8C49-403AA598C99C}" dt="2021-08-25T14:35:00.695" v="3" actId="2696"/>
        <pc:sldMkLst>
          <pc:docMk/>
          <pc:sldMk cId="3761223771" sldId="357"/>
        </pc:sldMkLst>
      </pc:sldChg>
      <pc:sldChg chg="new del">
        <pc:chgData name="Callie Kindelsperger" userId="a03d6a49-e6b5-41d0-b6b7-cdf1abb62fcb" providerId="ADAL" clId="{118B363C-899F-4F3B-8C49-403AA598C99C}" dt="2021-08-25T14:34:55.426" v="2" actId="2696"/>
        <pc:sldMkLst>
          <pc:docMk/>
          <pc:sldMk cId="1670480081" sldId="358"/>
        </pc:sldMkLst>
      </pc:sldChg>
      <pc:sldChg chg="add">
        <pc:chgData name="Callie Kindelsperger" userId="a03d6a49-e6b5-41d0-b6b7-cdf1abb62fcb" providerId="ADAL" clId="{118B363C-899F-4F3B-8C49-403AA598C99C}" dt="2021-08-25T14:34:51.141" v="1"/>
        <pc:sldMkLst>
          <pc:docMk/>
          <pc:sldMk cId="1962404440" sldId="359"/>
        </pc:sldMkLst>
      </pc:sldChg>
    </pc:docChg>
  </pc:docChgLst>
  <pc:docChgLst>
    <pc:chgData name="Callie Kindelsperger" userId="a03d6a49-e6b5-41d0-b6b7-cdf1abb62fcb" providerId="ADAL" clId="{47C6D226-F147-4E89-9D47-860DCE09FB42}"/>
    <pc:docChg chg="custSel addSld delSld modSld sldOrd">
      <pc:chgData name="Callie Kindelsperger" userId="a03d6a49-e6b5-41d0-b6b7-cdf1abb62fcb" providerId="ADAL" clId="{47C6D226-F147-4E89-9D47-860DCE09FB42}" dt="2021-08-26T20:25:30.357" v="653" actId="2696"/>
      <pc:docMkLst>
        <pc:docMk/>
      </pc:docMkLst>
      <pc:sldChg chg="modSp mod">
        <pc:chgData name="Callie Kindelsperger" userId="a03d6a49-e6b5-41d0-b6b7-cdf1abb62fcb" providerId="ADAL" clId="{47C6D226-F147-4E89-9D47-860DCE09FB42}" dt="2021-08-23T12:52:55.632" v="24" actId="20577"/>
        <pc:sldMkLst>
          <pc:docMk/>
          <pc:sldMk cId="589994044" sldId="272"/>
        </pc:sldMkLst>
        <pc:spChg chg="mod">
          <ac:chgData name="Callie Kindelsperger" userId="a03d6a49-e6b5-41d0-b6b7-cdf1abb62fcb" providerId="ADAL" clId="{47C6D226-F147-4E89-9D47-860DCE09FB42}" dt="2021-08-23T12:52:55.632" v="24" actId="20577"/>
          <ac:spMkLst>
            <pc:docMk/>
            <pc:sldMk cId="589994044" sldId="272"/>
            <ac:spMk id="3" creationId="{00000000-0000-0000-0000-000000000000}"/>
          </ac:spMkLst>
        </pc:spChg>
      </pc:sldChg>
      <pc:sldChg chg="modSp mod">
        <pc:chgData name="Callie Kindelsperger" userId="a03d6a49-e6b5-41d0-b6b7-cdf1abb62fcb" providerId="ADAL" clId="{47C6D226-F147-4E89-9D47-860DCE09FB42}" dt="2021-08-26T13:36:05.234" v="191" actId="20577"/>
        <pc:sldMkLst>
          <pc:docMk/>
          <pc:sldMk cId="3527722163" sldId="316"/>
        </pc:sldMkLst>
        <pc:spChg chg="mod">
          <ac:chgData name="Callie Kindelsperger" userId="a03d6a49-e6b5-41d0-b6b7-cdf1abb62fcb" providerId="ADAL" clId="{47C6D226-F147-4E89-9D47-860DCE09FB42}" dt="2021-08-26T13:36:05.234" v="191" actId="20577"/>
          <ac:spMkLst>
            <pc:docMk/>
            <pc:sldMk cId="3527722163" sldId="316"/>
            <ac:spMk id="3" creationId="{440E76C9-7438-47AE-BA0A-CCEF8B5FDF8A}"/>
          </ac:spMkLst>
        </pc:spChg>
      </pc:sldChg>
      <pc:sldChg chg="modSp mod">
        <pc:chgData name="Callie Kindelsperger" userId="a03d6a49-e6b5-41d0-b6b7-cdf1abb62fcb" providerId="ADAL" clId="{47C6D226-F147-4E89-9D47-860DCE09FB42}" dt="2021-08-23T12:53:42.160" v="135" actId="20577"/>
        <pc:sldMkLst>
          <pc:docMk/>
          <pc:sldMk cId="2306250229" sldId="330"/>
        </pc:sldMkLst>
        <pc:spChg chg="mod">
          <ac:chgData name="Callie Kindelsperger" userId="a03d6a49-e6b5-41d0-b6b7-cdf1abb62fcb" providerId="ADAL" clId="{47C6D226-F147-4E89-9D47-860DCE09FB42}" dt="2021-08-23T12:53:42.160" v="135" actId="20577"/>
          <ac:spMkLst>
            <pc:docMk/>
            <pc:sldMk cId="2306250229" sldId="330"/>
            <ac:spMk id="3" creationId="{A1F56B60-DBD4-4F63-8839-AD9C9303D235}"/>
          </ac:spMkLst>
        </pc:spChg>
      </pc:sldChg>
      <pc:sldChg chg="modSp mod">
        <pc:chgData name="Callie Kindelsperger" userId="a03d6a49-e6b5-41d0-b6b7-cdf1abb62fcb" providerId="ADAL" clId="{47C6D226-F147-4E89-9D47-860DCE09FB42}" dt="2021-08-26T13:42:59.185" v="648" actId="20577"/>
        <pc:sldMkLst>
          <pc:docMk/>
          <pc:sldMk cId="549840710" sldId="334"/>
        </pc:sldMkLst>
        <pc:spChg chg="mod">
          <ac:chgData name="Callie Kindelsperger" userId="a03d6a49-e6b5-41d0-b6b7-cdf1abb62fcb" providerId="ADAL" clId="{47C6D226-F147-4E89-9D47-860DCE09FB42}" dt="2021-08-26T13:42:59.185" v="648" actId="20577"/>
          <ac:spMkLst>
            <pc:docMk/>
            <pc:sldMk cId="549840710" sldId="334"/>
            <ac:spMk id="3" creationId="{EC2DF3CE-947A-44D6-BBFA-B2D5D76461DA}"/>
          </ac:spMkLst>
        </pc:spChg>
      </pc:sldChg>
      <pc:sldChg chg="modSp mod">
        <pc:chgData name="Callie Kindelsperger" userId="a03d6a49-e6b5-41d0-b6b7-cdf1abb62fcb" providerId="ADAL" clId="{47C6D226-F147-4E89-9D47-860DCE09FB42}" dt="2021-08-26T13:35:35.988" v="161" actId="20577"/>
        <pc:sldMkLst>
          <pc:docMk/>
          <pc:sldMk cId="237911867" sldId="339"/>
        </pc:sldMkLst>
        <pc:spChg chg="mod">
          <ac:chgData name="Callie Kindelsperger" userId="a03d6a49-e6b5-41d0-b6b7-cdf1abb62fcb" providerId="ADAL" clId="{47C6D226-F147-4E89-9D47-860DCE09FB42}" dt="2021-08-26T13:35:35.988" v="161" actId="20577"/>
          <ac:spMkLst>
            <pc:docMk/>
            <pc:sldMk cId="237911867" sldId="339"/>
            <ac:spMk id="3" creationId="{27FC98C8-E66C-48B1-81BA-E2A9814431E1}"/>
          </ac:spMkLst>
        </pc:spChg>
      </pc:sldChg>
      <pc:sldChg chg="addSp delSp modSp add del mod ord">
        <pc:chgData name="Callie Kindelsperger" userId="a03d6a49-e6b5-41d0-b6b7-cdf1abb62fcb" providerId="ADAL" clId="{47C6D226-F147-4E89-9D47-860DCE09FB42}" dt="2021-08-24T16:12:23.376" v="155" actId="478"/>
        <pc:sldMkLst>
          <pc:docMk/>
          <pc:sldMk cId="3761223771" sldId="357"/>
        </pc:sldMkLst>
        <pc:spChg chg="mod">
          <ac:chgData name="Callie Kindelsperger" userId="a03d6a49-e6b5-41d0-b6b7-cdf1abb62fcb" providerId="ADAL" clId="{47C6D226-F147-4E89-9D47-860DCE09FB42}" dt="2021-08-24T15:53:54.558" v="140" actId="20577"/>
          <ac:spMkLst>
            <pc:docMk/>
            <pc:sldMk cId="3761223771" sldId="357"/>
            <ac:spMk id="2" creationId="{6596A383-0CBB-44FA-A128-F6027EEEC8F6}"/>
          </ac:spMkLst>
        </pc:spChg>
        <pc:spChg chg="del mod">
          <ac:chgData name="Callie Kindelsperger" userId="a03d6a49-e6b5-41d0-b6b7-cdf1abb62fcb" providerId="ADAL" clId="{47C6D226-F147-4E89-9D47-860DCE09FB42}" dt="2021-08-24T15:53:53.049" v="139" actId="478"/>
          <ac:spMkLst>
            <pc:docMk/>
            <pc:sldMk cId="3761223771" sldId="357"/>
            <ac:spMk id="3" creationId="{1384F3EA-96CC-4711-BEC0-838678D553FC}"/>
          </ac:spMkLst>
        </pc:spChg>
        <pc:spChg chg="add del mod">
          <ac:chgData name="Callie Kindelsperger" userId="a03d6a49-e6b5-41d0-b6b7-cdf1abb62fcb" providerId="ADAL" clId="{47C6D226-F147-4E89-9D47-860DCE09FB42}" dt="2021-08-24T16:12:23.376" v="155" actId="478"/>
          <ac:spMkLst>
            <pc:docMk/>
            <pc:sldMk cId="3761223771" sldId="357"/>
            <ac:spMk id="5" creationId="{3CA1E1CE-95E3-4178-958B-852BBAF263FC}"/>
          </ac:spMkLst>
        </pc:spChg>
        <pc:spChg chg="add del mod">
          <ac:chgData name="Callie Kindelsperger" userId="a03d6a49-e6b5-41d0-b6b7-cdf1abb62fcb" providerId="ADAL" clId="{47C6D226-F147-4E89-9D47-860DCE09FB42}" dt="2021-08-24T15:53:50.537" v="137" actId="478"/>
          <ac:spMkLst>
            <pc:docMk/>
            <pc:sldMk cId="3761223771" sldId="357"/>
            <ac:spMk id="5" creationId="{493660E7-CD9A-49C0-9C33-38E8CD22DB3A}"/>
          </ac:spMkLst>
        </pc:spChg>
        <pc:spChg chg="mod">
          <ac:chgData name="Callie Kindelsperger" userId="a03d6a49-e6b5-41d0-b6b7-cdf1abb62fcb" providerId="ADAL" clId="{47C6D226-F147-4E89-9D47-860DCE09FB42}" dt="2021-08-24T15:56:54.921" v="146" actId="20577"/>
          <ac:spMkLst>
            <pc:docMk/>
            <pc:sldMk cId="3761223771" sldId="357"/>
            <ac:spMk id="13" creationId="{3EA44BA5-52B9-4547-ABCD-C55D3852A9AD}"/>
          </ac:spMkLst>
        </pc:spChg>
        <pc:picChg chg="add mod">
          <ac:chgData name="Callie Kindelsperger" userId="a03d6a49-e6b5-41d0-b6b7-cdf1abb62fcb" providerId="ADAL" clId="{47C6D226-F147-4E89-9D47-860DCE09FB42}" dt="2021-08-24T16:12:20.015" v="154" actId="1076"/>
          <ac:picMkLst>
            <pc:docMk/>
            <pc:sldMk cId="3761223771" sldId="357"/>
            <ac:picMk id="4" creationId="{919BBFC2-F517-44CC-8D9C-BE4861122CE6}"/>
          </ac:picMkLst>
        </pc:picChg>
        <pc:picChg chg="del">
          <ac:chgData name="Callie Kindelsperger" userId="a03d6a49-e6b5-41d0-b6b7-cdf1abb62fcb" providerId="ADAL" clId="{47C6D226-F147-4E89-9D47-860DCE09FB42}" dt="2021-08-24T15:53:47.935" v="136" actId="478"/>
          <ac:picMkLst>
            <pc:docMk/>
            <pc:sldMk cId="3761223771" sldId="357"/>
            <ac:picMk id="6" creationId="{61E674C5-DFAF-4BC1-9E5B-33383DC7B2C5}"/>
          </ac:picMkLst>
        </pc:picChg>
      </pc:sldChg>
      <pc:sldChg chg="addSp delSp modSp new mod">
        <pc:chgData name="Callie Kindelsperger" userId="a03d6a49-e6b5-41d0-b6b7-cdf1abb62fcb" providerId="ADAL" clId="{47C6D226-F147-4E89-9D47-860DCE09FB42}" dt="2021-08-26T13:42:30.323" v="642" actId="20577"/>
        <pc:sldMkLst>
          <pc:docMk/>
          <pc:sldMk cId="3883494969" sldId="357"/>
        </pc:sldMkLst>
        <pc:spChg chg="mod">
          <ac:chgData name="Callie Kindelsperger" userId="a03d6a49-e6b5-41d0-b6b7-cdf1abb62fcb" providerId="ADAL" clId="{47C6D226-F147-4E89-9D47-860DCE09FB42}" dt="2021-08-26T13:36:22.241" v="212" actId="20577"/>
          <ac:spMkLst>
            <pc:docMk/>
            <pc:sldMk cId="3883494969" sldId="357"/>
            <ac:spMk id="2" creationId="{2A04A1A4-AAF9-4807-9F16-158902BD9D44}"/>
          </ac:spMkLst>
        </pc:spChg>
        <pc:spChg chg="mod">
          <ac:chgData name="Callie Kindelsperger" userId="a03d6a49-e6b5-41d0-b6b7-cdf1abb62fcb" providerId="ADAL" clId="{47C6D226-F147-4E89-9D47-860DCE09FB42}" dt="2021-08-26T13:42:30.323" v="642" actId="20577"/>
          <ac:spMkLst>
            <pc:docMk/>
            <pc:sldMk cId="3883494969" sldId="357"/>
            <ac:spMk id="3" creationId="{7298D531-65D2-45E4-8675-08DB0401AD5F}"/>
          </ac:spMkLst>
        </pc:spChg>
        <pc:spChg chg="del mod">
          <ac:chgData name="Callie Kindelsperger" userId="a03d6a49-e6b5-41d0-b6b7-cdf1abb62fcb" providerId="ADAL" clId="{47C6D226-F147-4E89-9D47-860DCE09FB42}" dt="2021-08-26T13:41:55.651" v="587" actId="931"/>
          <ac:spMkLst>
            <pc:docMk/>
            <pc:sldMk cId="3883494969" sldId="357"/>
            <ac:spMk id="4" creationId="{933CA759-DD0C-47B7-83F2-22E4C82AAFA9}"/>
          </ac:spMkLst>
        </pc:spChg>
        <pc:picChg chg="add mod">
          <ac:chgData name="Callie Kindelsperger" userId="a03d6a49-e6b5-41d0-b6b7-cdf1abb62fcb" providerId="ADAL" clId="{47C6D226-F147-4E89-9D47-860DCE09FB42}" dt="2021-08-26T13:42:00.824" v="591" actId="1076"/>
          <ac:picMkLst>
            <pc:docMk/>
            <pc:sldMk cId="3883494969" sldId="357"/>
            <ac:picMk id="6" creationId="{A36AAB36-1B48-4B33-8C3E-9C42978FA9AB}"/>
          </ac:picMkLst>
        </pc:picChg>
      </pc:sldChg>
      <pc:sldChg chg="new del ord">
        <pc:chgData name="Callie Kindelsperger" userId="a03d6a49-e6b5-41d0-b6b7-cdf1abb62fcb" providerId="ADAL" clId="{47C6D226-F147-4E89-9D47-860DCE09FB42}" dt="2021-08-26T20:25:30.357" v="653" actId="2696"/>
        <pc:sldMkLst>
          <pc:docMk/>
          <pc:sldMk cId="391435523" sldId="358"/>
        </pc:sldMkLst>
      </pc:sldChg>
      <pc:sldChg chg="add del">
        <pc:chgData name="Callie Kindelsperger" userId="a03d6a49-e6b5-41d0-b6b7-cdf1abb62fcb" providerId="ADAL" clId="{47C6D226-F147-4E89-9D47-860DCE09FB42}" dt="2021-08-24T15:56:48.088" v="144" actId="2696"/>
        <pc:sldMkLst>
          <pc:docMk/>
          <pc:sldMk cId="1305217645" sldId="358"/>
        </pc:sldMkLst>
      </pc:sldChg>
      <pc:sldChg chg="del">
        <pc:chgData name="Callie Kindelsperger" userId="a03d6a49-e6b5-41d0-b6b7-cdf1abb62fcb" providerId="ADAL" clId="{47C6D226-F147-4E89-9D47-860DCE09FB42}" dt="2021-08-26T13:35:45.517" v="162" actId="2696"/>
        <pc:sldMkLst>
          <pc:docMk/>
          <pc:sldMk cId="1962404440" sldId="359"/>
        </pc:sldMkLst>
      </pc:sldChg>
      <pc:sldChg chg="add">
        <pc:chgData name="Callie Kindelsperger" userId="a03d6a49-e6b5-41d0-b6b7-cdf1abb62fcb" providerId="ADAL" clId="{47C6D226-F147-4E89-9D47-860DCE09FB42}" dt="2021-08-26T20:25:25.808" v="652"/>
        <pc:sldMkLst>
          <pc:docMk/>
          <pc:sldMk cId="3761223771" sldId="359"/>
        </pc:sldMkLst>
      </pc:sldChg>
    </pc:docChg>
  </pc:docChgLst>
  <pc:docChgLst>
    <pc:chgData name="Neil" userId="e7494c3c-bc56-434f-8410-a3de8a77d015" providerId="ADAL" clId="{5D302EC8-D246-4B64-A196-F0927291C53C}"/>
    <pc:docChg chg="custSel modSld">
      <pc:chgData name="Neil" userId="e7494c3c-bc56-434f-8410-a3de8a77d015" providerId="ADAL" clId="{5D302EC8-D246-4B64-A196-F0927291C53C}" dt="2021-05-04T18:16:43.843" v="1" actId="27636"/>
      <pc:docMkLst>
        <pc:docMk/>
      </pc:docMkLst>
      <pc:sldChg chg="modSp mod">
        <pc:chgData name="Neil" userId="e7494c3c-bc56-434f-8410-a3de8a77d015" providerId="ADAL" clId="{5D302EC8-D246-4B64-A196-F0927291C53C}" dt="2021-05-04T18:16:43.843" v="1" actId="27636"/>
        <pc:sldMkLst>
          <pc:docMk/>
          <pc:sldMk cId="732077562" sldId="342"/>
        </pc:sldMkLst>
        <pc:spChg chg="mod">
          <ac:chgData name="Neil" userId="e7494c3c-bc56-434f-8410-a3de8a77d015" providerId="ADAL" clId="{5D302EC8-D246-4B64-A196-F0927291C53C}" dt="2021-05-04T18:16:43.843" v="1" actId="27636"/>
          <ac:spMkLst>
            <pc:docMk/>
            <pc:sldMk cId="732077562" sldId="342"/>
            <ac:spMk id="3" creationId="{EF258013-852D-4B83-B419-5A7F20FCBF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A53D1-9A44-4B38-B268-826AF9459AFE}" type="datetimeFigureOut">
              <a:rPr lang="en-US" smtClean="0"/>
              <a:t>8/26/2021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024F-C3DA-4355-A4FD-70DFAEAA99F1}" type="slidenum">
              <a:rPr lang="en-US" smtClean="0"/>
              <a:t>‹#›</a:t>
            </a:fld>
            <a:endParaRPr lang="en-US"/>
          </a:p>
        </p:txBody>
      </p:sp>
    </p:spTree>
    <p:extLst>
      <p:ext uri="{BB962C8B-B14F-4D97-AF65-F5344CB8AC3E}">
        <p14:creationId xmlns:p14="http://schemas.microsoft.com/office/powerpoint/2010/main" val="15826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0E024F-C3DA-4355-A4FD-70DFAEAA99F1}" type="slidenum">
              <a:rPr lang="en-US" smtClean="0"/>
              <a:t>1</a:t>
            </a:fld>
            <a:endParaRPr lang="en-US"/>
          </a:p>
        </p:txBody>
      </p:sp>
    </p:spTree>
    <p:extLst>
      <p:ext uri="{BB962C8B-B14F-4D97-AF65-F5344CB8AC3E}">
        <p14:creationId xmlns:p14="http://schemas.microsoft.com/office/powerpoint/2010/main" val="33197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4</a:t>
            </a:fld>
            <a:endParaRPr lang="en-US"/>
          </a:p>
        </p:txBody>
      </p:sp>
    </p:spTree>
    <p:extLst>
      <p:ext uri="{BB962C8B-B14F-4D97-AF65-F5344CB8AC3E}">
        <p14:creationId xmlns:p14="http://schemas.microsoft.com/office/powerpoint/2010/main" val="96879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19</a:t>
            </a:fld>
            <a:endParaRPr lang="en-US"/>
          </a:p>
        </p:txBody>
      </p:sp>
    </p:spTree>
    <p:extLst>
      <p:ext uri="{BB962C8B-B14F-4D97-AF65-F5344CB8AC3E}">
        <p14:creationId xmlns:p14="http://schemas.microsoft.com/office/powerpoint/2010/main" val="16861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21</a:t>
            </a:fld>
            <a:endParaRPr lang="en-US"/>
          </a:p>
        </p:txBody>
      </p:sp>
    </p:spTree>
    <p:extLst>
      <p:ext uri="{BB962C8B-B14F-4D97-AF65-F5344CB8AC3E}">
        <p14:creationId xmlns:p14="http://schemas.microsoft.com/office/powerpoint/2010/main" val="46341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C01B5-7516-4B0D-B34B-0DD60AE8983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441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3318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95137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20737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C01B5-7516-4B0D-B34B-0DD60AE8983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8655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C01B5-7516-4B0D-B34B-0DD60AE89837}"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9981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C01B5-7516-4B0D-B34B-0DD60AE89837}"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8043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76DC01B5-7516-4B0D-B34B-0DD60AE89837}"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475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C01B5-7516-4B0D-B34B-0DD60AE89837}"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43649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592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92289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8/26/2021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79461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baldwin@msu.edu" TargetMode="External"/><Relationship Id="rId2" Type="http://schemas.openxmlformats.org/officeDocument/2006/relationships/hyperlink" Target="mailto:cathy.fowley@dcu.ie" TargetMode="External"/><Relationship Id="rId1" Type="http://schemas.openxmlformats.org/officeDocument/2006/relationships/slideLayout" Target="../slideLayouts/slideLayout4.xml"/><Relationship Id="rId5" Type="http://schemas.openxmlformats.org/officeDocument/2006/relationships/hyperlink" Target="https://pixabay.com/en/period-board-deadline-due-date-481478/"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www.scuolarobbiate.edu.it/imparo/?p=93"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cperson@fsu.edu" TargetMode="External"/><Relationship Id="rId2" Type="http://schemas.openxmlformats.org/officeDocument/2006/relationships/hyperlink" Target="https://apps.psy.fsu.edu/isl/signin/admin.php" TargetMode="External"/><Relationship Id="rId1" Type="http://schemas.openxmlformats.org/officeDocument/2006/relationships/slideLayout" Target="../slideLayouts/slideLayout4.xml"/><Relationship Id="rId5" Type="http://schemas.openxmlformats.org/officeDocument/2006/relationships/hyperlink" Target="https://www.goodfreephotos.com/vector-images/personal-computer-vector-art.png.php"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blog.ncce.org/2014/10/16/presentation-slides-finding-teacher-voice-online-course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eesvg.org/red-flat-building-vector-illustratio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openclipart.org/detail/179428/clipboard-by-hellocatfood-17942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isatvassar.blogspot.com/2007/10/google-earth-lunchtime-demonstration.html"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hkfilmblog.com/archives/44006"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cpedia.org/clipboard/grants.html"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pngall.com/calendar-png"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vectors/you-rock-hearts-svg-2258276/"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pngall.com/gold-medal-png/download/1661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isl.fsu.edu/article/controversy-over-aduhelm-newest-approved-drug-alzheimers-disease-and-why-scientists-are" TargetMode="External"/><Relationship Id="rId2" Type="http://schemas.openxmlformats.org/officeDocument/2006/relationships/hyperlink" Target="https://isl.fsu.edu/article/end-aging-population-what-new-numbers-life-expectancy-could-mean"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isl.fsu.edu/article/robert-hickner-michael-ormsbee-and-team-win-nih-grant-explore-resistance-training-and-typ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picpedia.org/handwriting/a/annual-report.html"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4503" y="3886200"/>
            <a:ext cx="6762750" cy="1752600"/>
          </a:xfrm>
        </p:spPr>
        <p:txBody>
          <a:bodyPr>
            <a:normAutofit/>
          </a:bodyPr>
          <a:lstStyle/>
          <a:p>
            <a:r>
              <a:rPr lang="en-US" sz="3600" dirty="0"/>
              <a:t>Affiliates </a:t>
            </a:r>
            <a:r>
              <a:rPr lang="en-US" sz="3600" dirty="0">
                <a:solidFill>
                  <a:schemeClr val="tx1"/>
                </a:solidFill>
              </a:rPr>
              <a:t>Meeting</a:t>
            </a:r>
          </a:p>
          <a:p>
            <a:r>
              <a:rPr lang="en-US" sz="3600" dirty="0">
                <a:solidFill>
                  <a:schemeClr val="tx1"/>
                </a:solidFill>
              </a:rPr>
              <a:t>Friday, August 27th, 2021, Virtual Zoom Meeting, </a:t>
            </a:r>
            <a:r>
              <a:rPr lang="en-US" sz="3600" dirty="0"/>
              <a:t>11am</a:t>
            </a:r>
            <a:r>
              <a:rPr lang="en-US" sz="3600" dirty="0">
                <a:solidFill>
                  <a:schemeClr val="tx1"/>
                </a:solidFill>
              </a:rPr>
              <a:t>-12pm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44003"/>
            <a:ext cx="69151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B0C2-BDC1-47C2-B486-F2ED043EDDFE}"/>
              </a:ext>
            </a:extLst>
          </p:cNvPr>
          <p:cNvSpPr>
            <a:spLocks noGrp="1"/>
          </p:cNvSpPr>
          <p:nvPr>
            <p:ph type="title"/>
          </p:nvPr>
        </p:nvSpPr>
        <p:spPr/>
        <p:txBody>
          <a:bodyPr>
            <a:normAutofit/>
          </a:bodyPr>
          <a:lstStyle/>
          <a:p>
            <a:pPr algn="ctr"/>
            <a:r>
              <a:rPr lang="en-US" sz="3600" dirty="0"/>
              <a:t>Deadline for Call for Abstracts for Academic AFU Symposium Due by September 26th, 2021</a:t>
            </a:r>
          </a:p>
        </p:txBody>
      </p:sp>
      <p:sp>
        <p:nvSpPr>
          <p:cNvPr id="3" name="Content Placeholder 2">
            <a:extLst>
              <a:ext uri="{FF2B5EF4-FFF2-40B4-BE49-F238E27FC236}">
                <a16:creationId xmlns:a16="http://schemas.microsoft.com/office/drawing/2014/main" id="{440E76C9-7438-47AE-BA0A-CCEF8B5FDF8A}"/>
              </a:ext>
            </a:extLst>
          </p:cNvPr>
          <p:cNvSpPr>
            <a:spLocks noGrp="1"/>
          </p:cNvSpPr>
          <p:nvPr>
            <p:ph sz="half" idx="1"/>
          </p:nvPr>
        </p:nvSpPr>
        <p:spPr/>
        <p:txBody>
          <a:bodyPr>
            <a:normAutofit/>
          </a:bodyPr>
          <a:lstStyle/>
          <a:p>
            <a:r>
              <a:rPr lang="en-US" sz="2400" dirty="0"/>
              <a:t>Deadline to turn in your abstracts is September 26</a:t>
            </a:r>
            <a:r>
              <a:rPr lang="en-US" sz="2400" baseline="30000" dirty="0"/>
              <a:t>th</a:t>
            </a:r>
            <a:r>
              <a:rPr lang="en-US" sz="2400" dirty="0"/>
              <a:t>.</a:t>
            </a:r>
          </a:p>
          <a:p>
            <a:r>
              <a:rPr lang="en-US" sz="2400" dirty="0"/>
              <a:t>The abstract word limit is 150-200 words and should be sent to Dr Cathy Fowley (</a:t>
            </a:r>
            <a:r>
              <a:rPr lang="en-US" sz="2400" dirty="0">
                <a:hlinkClick r:id="rId2"/>
              </a:rPr>
              <a:t>cathy.fowley@dcu.ie</a:t>
            </a:r>
            <a:r>
              <a:rPr lang="en-US" sz="2400" dirty="0"/>
              <a:t> ) and Dr Roger Baldwin (</a:t>
            </a:r>
            <a:r>
              <a:rPr lang="en-US" sz="2400" dirty="0">
                <a:hlinkClick r:id="rId3"/>
              </a:rPr>
              <a:t>rbaldwin@msu.edu</a:t>
            </a:r>
            <a:r>
              <a:rPr lang="en-US" sz="2400" dirty="0"/>
              <a:t> ) by September 26</a:t>
            </a:r>
            <a:r>
              <a:rPr lang="en-US" sz="2400" baseline="30000" dirty="0"/>
              <a:t>th</a:t>
            </a:r>
            <a:r>
              <a:rPr lang="en-US" sz="2400" dirty="0"/>
              <a:t>, 2021.</a:t>
            </a:r>
            <a:endParaRPr lang="en-US" dirty="0"/>
          </a:p>
          <a:p>
            <a:pPr lvl="1"/>
            <a:endParaRPr lang="en-US" dirty="0"/>
          </a:p>
        </p:txBody>
      </p:sp>
      <p:pic>
        <p:nvPicPr>
          <p:cNvPr id="9" name="Content Placeholder 8" descr="Text, whiteboard&#10;&#10;Description automatically generated">
            <a:extLst>
              <a:ext uri="{FF2B5EF4-FFF2-40B4-BE49-F238E27FC236}">
                <a16:creationId xmlns:a16="http://schemas.microsoft.com/office/drawing/2014/main" id="{EF952776-BAEC-419B-BE47-CF2B9B65B163}"/>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09658" y="1602311"/>
            <a:ext cx="5181600" cy="3927107"/>
          </a:xfrm>
        </p:spPr>
      </p:pic>
    </p:spTree>
    <p:extLst>
      <p:ext uri="{BB962C8B-B14F-4D97-AF65-F5344CB8AC3E}">
        <p14:creationId xmlns:p14="http://schemas.microsoft.com/office/powerpoint/2010/main" val="352772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5268-FF7F-4BCD-BF55-9CE0C84CBAE3}"/>
              </a:ext>
            </a:extLst>
          </p:cNvPr>
          <p:cNvSpPr>
            <a:spLocks noGrp="1"/>
          </p:cNvSpPr>
          <p:nvPr>
            <p:ph type="title"/>
          </p:nvPr>
        </p:nvSpPr>
        <p:spPr>
          <a:xfrm>
            <a:off x="1513114" y="217715"/>
            <a:ext cx="9840686" cy="1472976"/>
          </a:xfrm>
        </p:spPr>
        <p:txBody>
          <a:bodyPr>
            <a:normAutofit/>
          </a:bodyPr>
          <a:lstStyle/>
          <a:p>
            <a:r>
              <a:rPr lang="en-US" sz="4000" dirty="0"/>
              <a:t>ISL Survey Monkey Planning Grants Website Will be Up Later this Fall</a:t>
            </a:r>
          </a:p>
        </p:txBody>
      </p:sp>
      <p:sp>
        <p:nvSpPr>
          <p:cNvPr id="3" name="Content Placeholder 2">
            <a:extLst>
              <a:ext uri="{FF2B5EF4-FFF2-40B4-BE49-F238E27FC236}">
                <a16:creationId xmlns:a16="http://schemas.microsoft.com/office/drawing/2014/main" id="{3662366E-C9C2-42E1-BA93-9B59416BA2CB}"/>
              </a:ext>
            </a:extLst>
          </p:cNvPr>
          <p:cNvSpPr>
            <a:spLocks noGrp="1"/>
          </p:cNvSpPr>
          <p:nvPr>
            <p:ph sz="half" idx="1"/>
          </p:nvPr>
        </p:nvSpPr>
        <p:spPr/>
        <p:txBody>
          <a:bodyPr>
            <a:normAutofit/>
          </a:bodyPr>
          <a:lstStyle/>
          <a:p>
            <a:r>
              <a:rPr lang="en-US" sz="2400" dirty="0"/>
              <a:t>ISL’s migrated Survey Monkey website from Fluid Review will be up at some point during the fall semester, date to be determined yet, and we will send out an announcement with more details to come.</a:t>
            </a:r>
          </a:p>
          <a:p>
            <a:r>
              <a:rPr lang="en-US" sz="2400" dirty="0"/>
              <a:t>Potential planning group sessions held via Zoom or Teams to discuss grant interest/projects?</a:t>
            </a:r>
          </a:p>
          <a:p>
            <a:pPr lvl="1"/>
            <a:endParaRPr lang="en-US" sz="1700" dirty="0"/>
          </a:p>
          <a:p>
            <a:endParaRPr lang="en-US" dirty="0"/>
          </a:p>
        </p:txBody>
      </p:sp>
      <p:pic>
        <p:nvPicPr>
          <p:cNvPr id="7" name="Content Placeholder 6" descr="A picture containing text&#10;&#10;Description automatically generated">
            <a:extLst>
              <a:ext uri="{FF2B5EF4-FFF2-40B4-BE49-F238E27FC236}">
                <a16:creationId xmlns:a16="http://schemas.microsoft.com/office/drawing/2014/main" id="{809172C1-0019-41AA-87FD-D6DDBF4D76B2}"/>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85558" y="1466396"/>
            <a:ext cx="4378142" cy="4351338"/>
          </a:xfrm>
        </p:spPr>
      </p:pic>
    </p:spTree>
    <p:extLst>
      <p:ext uri="{BB962C8B-B14F-4D97-AF65-F5344CB8AC3E}">
        <p14:creationId xmlns:p14="http://schemas.microsoft.com/office/powerpoint/2010/main" val="298482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A1A4-AAF9-4807-9F16-158902BD9D44}"/>
              </a:ext>
            </a:extLst>
          </p:cNvPr>
          <p:cNvSpPr>
            <a:spLocks noGrp="1"/>
          </p:cNvSpPr>
          <p:nvPr>
            <p:ph type="title"/>
          </p:nvPr>
        </p:nvSpPr>
        <p:spPr/>
        <p:txBody>
          <a:bodyPr/>
          <a:lstStyle/>
          <a:p>
            <a:r>
              <a:rPr lang="en-US" dirty="0"/>
              <a:t>Participant Registry</a:t>
            </a:r>
          </a:p>
        </p:txBody>
      </p:sp>
      <p:sp>
        <p:nvSpPr>
          <p:cNvPr id="3" name="Content Placeholder 2">
            <a:extLst>
              <a:ext uri="{FF2B5EF4-FFF2-40B4-BE49-F238E27FC236}">
                <a16:creationId xmlns:a16="http://schemas.microsoft.com/office/drawing/2014/main" id="{7298D531-65D2-45E4-8675-08DB0401AD5F}"/>
              </a:ext>
            </a:extLst>
          </p:cNvPr>
          <p:cNvSpPr>
            <a:spLocks noGrp="1"/>
          </p:cNvSpPr>
          <p:nvPr>
            <p:ph sz="half" idx="1"/>
          </p:nvPr>
        </p:nvSpPr>
        <p:spPr/>
        <p:txBody>
          <a:bodyPr>
            <a:normAutofit fontScale="85000" lnSpcReduction="20000"/>
          </a:bodyPr>
          <a:lstStyle/>
          <a:p>
            <a:r>
              <a:rPr lang="en-US" dirty="0"/>
              <a:t>ISL has received increased requests for how to use our participant registry for researchers. </a:t>
            </a:r>
          </a:p>
          <a:p>
            <a:r>
              <a:rPr lang="en-US" dirty="0"/>
              <a:t>Link to access database is: </a:t>
            </a:r>
          </a:p>
          <a:p>
            <a:r>
              <a:rPr lang="en-US" dirty="0">
                <a:hlinkClick r:id="rId2"/>
              </a:rPr>
              <a:t>https://apps.psy.fsu.edu/isl/signin/admin.php</a:t>
            </a:r>
            <a:r>
              <a:rPr lang="en-US" dirty="0"/>
              <a:t> </a:t>
            </a:r>
          </a:p>
          <a:p>
            <a:r>
              <a:rPr lang="en-US" dirty="0"/>
              <a:t>ISL offers a set of FAQ documents for how to login and access the database as well as troubleshooting basic problems.</a:t>
            </a:r>
          </a:p>
          <a:p>
            <a:r>
              <a:rPr lang="en-US" dirty="0"/>
              <a:t>Please email Callie at </a:t>
            </a:r>
            <a:r>
              <a:rPr lang="en-US" dirty="0">
                <a:hlinkClick r:id="rId3"/>
              </a:rPr>
              <a:t>cperson@fsu.edu</a:t>
            </a:r>
            <a:r>
              <a:rPr lang="en-US" dirty="0"/>
              <a:t> if you have any questions or concerns or if you would like access to these documents.</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A36AAB36-1B48-4B33-8C3E-9C42978FA9AB}"/>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74582" y="3710609"/>
            <a:ext cx="2876214" cy="2466354"/>
          </a:xfrm>
        </p:spPr>
      </p:pic>
    </p:spTree>
    <p:extLst>
      <p:ext uri="{BB962C8B-B14F-4D97-AF65-F5344CB8AC3E}">
        <p14:creationId xmlns:p14="http://schemas.microsoft.com/office/powerpoint/2010/main" val="388349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43FE-8728-4DA4-8117-16FC2D1010A6}"/>
              </a:ext>
            </a:extLst>
          </p:cNvPr>
          <p:cNvSpPr>
            <a:spLocks noGrp="1"/>
          </p:cNvSpPr>
          <p:nvPr>
            <p:ph type="title"/>
          </p:nvPr>
        </p:nvSpPr>
        <p:spPr/>
        <p:txBody>
          <a:bodyPr/>
          <a:lstStyle/>
          <a:p>
            <a:r>
              <a:rPr lang="en-US" dirty="0"/>
              <a:t>2021 Student Poster Day Winners</a:t>
            </a:r>
          </a:p>
        </p:txBody>
      </p:sp>
      <p:sp>
        <p:nvSpPr>
          <p:cNvPr id="3" name="Content Placeholder 2">
            <a:extLst>
              <a:ext uri="{FF2B5EF4-FFF2-40B4-BE49-F238E27FC236}">
                <a16:creationId xmlns:a16="http://schemas.microsoft.com/office/drawing/2014/main" id="{9A5FBB7F-C06B-4517-9821-1009F0323E2C}"/>
              </a:ext>
            </a:extLst>
          </p:cNvPr>
          <p:cNvSpPr>
            <a:spLocks noGrp="1"/>
          </p:cNvSpPr>
          <p:nvPr>
            <p:ph sz="half" idx="1"/>
          </p:nvPr>
        </p:nvSpPr>
        <p:spPr/>
        <p:txBody>
          <a:bodyPr>
            <a:normAutofit/>
          </a:bodyPr>
          <a:lstStyle/>
          <a:p>
            <a:r>
              <a:rPr lang="en-US" sz="3200" dirty="0"/>
              <a:t>Hoping to host another Student Poster Day Event.</a:t>
            </a:r>
          </a:p>
          <a:p>
            <a:pPr lvl="1"/>
            <a:r>
              <a:rPr lang="en-US" sz="2800" dirty="0"/>
              <a:t>Virtual? In-Person?</a:t>
            </a:r>
          </a:p>
          <a:p>
            <a:pPr lvl="1"/>
            <a:r>
              <a:rPr lang="en-US" sz="2800" dirty="0"/>
              <a:t>Feedback welcome!</a:t>
            </a:r>
          </a:p>
          <a:p>
            <a:endParaRPr lang="en-US" dirty="0"/>
          </a:p>
        </p:txBody>
      </p:sp>
      <p:pic>
        <p:nvPicPr>
          <p:cNvPr id="7" name="Picture 6">
            <a:extLst>
              <a:ext uri="{FF2B5EF4-FFF2-40B4-BE49-F238E27FC236}">
                <a16:creationId xmlns:a16="http://schemas.microsoft.com/office/drawing/2014/main" id="{C9ED1B07-DAAA-4401-A399-3057A7C6475C}"/>
              </a:ext>
            </a:extLst>
          </p:cNvPr>
          <p:cNvPicPr>
            <a:picLocks noChangeAspect="1"/>
          </p:cNvPicPr>
          <p:nvPr/>
        </p:nvPicPr>
        <p:blipFill>
          <a:blip r:embed="rId2"/>
          <a:stretch>
            <a:fillRect/>
          </a:stretch>
        </p:blipFill>
        <p:spPr>
          <a:xfrm>
            <a:off x="8308978" y="1379953"/>
            <a:ext cx="3768389" cy="2119085"/>
          </a:xfrm>
          <a:prstGeom prst="rect">
            <a:avLst/>
          </a:prstGeom>
        </p:spPr>
      </p:pic>
      <p:pic>
        <p:nvPicPr>
          <p:cNvPr id="8" name="Picture 7">
            <a:extLst>
              <a:ext uri="{FF2B5EF4-FFF2-40B4-BE49-F238E27FC236}">
                <a16:creationId xmlns:a16="http://schemas.microsoft.com/office/drawing/2014/main" id="{73E8C9D1-312B-48ED-9614-5ADB4BDEECA0}"/>
              </a:ext>
            </a:extLst>
          </p:cNvPr>
          <p:cNvPicPr>
            <a:picLocks noChangeAspect="1"/>
          </p:cNvPicPr>
          <p:nvPr/>
        </p:nvPicPr>
        <p:blipFill>
          <a:blip r:embed="rId3"/>
          <a:stretch>
            <a:fillRect/>
          </a:stretch>
        </p:blipFill>
        <p:spPr>
          <a:xfrm>
            <a:off x="6124441" y="2334015"/>
            <a:ext cx="3576539" cy="2694016"/>
          </a:xfrm>
          <a:prstGeom prst="rect">
            <a:avLst/>
          </a:prstGeom>
        </p:spPr>
      </p:pic>
      <p:pic>
        <p:nvPicPr>
          <p:cNvPr id="11" name="Content Placeholder 4">
            <a:extLst>
              <a:ext uri="{FF2B5EF4-FFF2-40B4-BE49-F238E27FC236}">
                <a16:creationId xmlns:a16="http://schemas.microsoft.com/office/drawing/2014/main" id="{10F60DCF-DF83-4ECF-83D7-EE8E64823A00}"/>
              </a:ext>
            </a:extLst>
          </p:cNvPr>
          <p:cNvPicPr>
            <a:picLocks noGrp="1" noChangeAspect="1"/>
          </p:cNvPicPr>
          <p:nvPr>
            <p:ph sz="half" idx="2"/>
          </p:nvPr>
        </p:nvPicPr>
        <p:blipFill>
          <a:blip r:embed="rId4"/>
          <a:stretch>
            <a:fillRect/>
          </a:stretch>
        </p:blipFill>
        <p:spPr>
          <a:xfrm>
            <a:off x="7780620" y="3188300"/>
            <a:ext cx="4296747" cy="3238390"/>
          </a:xfrm>
          <a:prstGeom prst="rect">
            <a:avLst/>
          </a:prstGeom>
        </p:spPr>
      </p:pic>
    </p:spTree>
    <p:extLst>
      <p:ext uri="{BB962C8B-B14F-4D97-AF65-F5344CB8AC3E}">
        <p14:creationId xmlns:p14="http://schemas.microsoft.com/office/powerpoint/2010/main" val="328581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6906-790D-46C2-8FA4-E12014B710BF}"/>
              </a:ext>
            </a:extLst>
          </p:cNvPr>
          <p:cNvSpPr>
            <a:spLocks noGrp="1"/>
          </p:cNvSpPr>
          <p:nvPr>
            <p:ph type="title"/>
          </p:nvPr>
        </p:nvSpPr>
        <p:spPr>
          <a:xfrm>
            <a:off x="1457036" y="242774"/>
            <a:ext cx="10515600" cy="1325563"/>
          </a:xfrm>
        </p:spPr>
        <p:txBody>
          <a:bodyPr/>
          <a:lstStyle/>
          <a:p>
            <a:r>
              <a:rPr lang="en-US" dirty="0"/>
              <a:t>2022 ISL Spring Brown Bag Speakers &amp; Spring Lecture Series Speaker-Need Volunteers!</a:t>
            </a:r>
          </a:p>
        </p:txBody>
      </p:sp>
      <p:sp>
        <p:nvSpPr>
          <p:cNvPr id="3" name="Content Placeholder 2">
            <a:extLst>
              <a:ext uri="{FF2B5EF4-FFF2-40B4-BE49-F238E27FC236}">
                <a16:creationId xmlns:a16="http://schemas.microsoft.com/office/drawing/2014/main" id="{464833CE-7772-462F-B6B5-AB3F561E146E}"/>
              </a:ext>
            </a:extLst>
          </p:cNvPr>
          <p:cNvSpPr>
            <a:spLocks noGrp="1"/>
          </p:cNvSpPr>
          <p:nvPr>
            <p:ph sz="half" idx="1"/>
          </p:nvPr>
        </p:nvSpPr>
        <p:spPr/>
        <p:txBody>
          <a:bodyPr>
            <a:normAutofit fontScale="92500" lnSpcReduction="10000"/>
          </a:bodyPr>
          <a:lstStyle/>
          <a:p>
            <a:r>
              <a:rPr lang="en-US" dirty="0"/>
              <a:t>ISL searching for spring speakers for our Brown Bag series. Need volunteers and/or suggestions of names of people interested in presenting for the Institute!</a:t>
            </a:r>
          </a:p>
          <a:p>
            <a:r>
              <a:rPr lang="en-US" dirty="0"/>
              <a:t>We are also searching for our Spring Lecture Series speaker, so if you know of any good candidates who would be interested in presenting with a topic that pertains to the institute’s mission, please let us know!</a:t>
            </a:r>
          </a:p>
          <a:p>
            <a:endParaRPr lang="en-US" dirty="0"/>
          </a:p>
        </p:txBody>
      </p:sp>
      <p:pic>
        <p:nvPicPr>
          <p:cNvPr id="8" name="Content Placeholder 7" descr="Graphical user interface&#10;&#10;Description automatically generated">
            <a:extLst>
              <a:ext uri="{FF2B5EF4-FFF2-40B4-BE49-F238E27FC236}">
                <a16:creationId xmlns:a16="http://schemas.microsoft.com/office/drawing/2014/main" id="{033C1833-09D7-4547-91DA-8C6124E5BAB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42314" y="1568337"/>
            <a:ext cx="5181600" cy="3886199"/>
          </a:xfrm>
        </p:spPr>
      </p:pic>
    </p:spTree>
    <p:extLst>
      <p:ext uri="{BB962C8B-B14F-4D97-AF65-F5344CB8AC3E}">
        <p14:creationId xmlns:p14="http://schemas.microsoft.com/office/powerpoint/2010/main" val="147000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1A19-8FED-4F41-8B7D-478FD7EC4FA6}"/>
              </a:ext>
            </a:extLst>
          </p:cNvPr>
          <p:cNvSpPr>
            <a:spLocks noGrp="1"/>
          </p:cNvSpPr>
          <p:nvPr>
            <p:ph type="title"/>
          </p:nvPr>
        </p:nvSpPr>
        <p:spPr/>
        <p:txBody>
          <a:bodyPr/>
          <a:lstStyle/>
          <a:p>
            <a:r>
              <a:rPr lang="en-US" dirty="0"/>
              <a:t>ISL potentially sponsoring speaker Jessica Kelley with the Claude Pepper Center</a:t>
            </a:r>
          </a:p>
        </p:txBody>
      </p:sp>
      <p:sp>
        <p:nvSpPr>
          <p:cNvPr id="3" name="Content Placeholder 2">
            <a:extLst>
              <a:ext uri="{FF2B5EF4-FFF2-40B4-BE49-F238E27FC236}">
                <a16:creationId xmlns:a16="http://schemas.microsoft.com/office/drawing/2014/main" id="{A1F56B60-DBD4-4F63-8839-AD9C9303D235}"/>
              </a:ext>
            </a:extLst>
          </p:cNvPr>
          <p:cNvSpPr>
            <a:spLocks noGrp="1"/>
          </p:cNvSpPr>
          <p:nvPr>
            <p:ph idx="1"/>
          </p:nvPr>
        </p:nvSpPr>
        <p:spPr>
          <a:xfrm>
            <a:off x="496454" y="1881044"/>
            <a:ext cx="10515600" cy="4351338"/>
          </a:xfrm>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effectLst/>
                <a:latin typeface="Georgia Pro" panose="02040502050405020303" pitchFamily="18" charset="0"/>
                <a:ea typeface="Calibri" panose="020F0502020204030204" pitchFamily="34" charset="0"/>
                <a:cs typeface="Times New Roman" panose="02020603050405020304" pitchFamily="18" charset="0"/>
              </a:rPr>
              <a:t>She will be presenting virtually September 30</a:t>
            </a:r>
            <a:r>
              <a:rPr lang="en-US" sz="3200" baseline="30000" dirty="0">
                <a:effectLst/>
                <a:latin typeface="Georgia Pro" panose="02040502050405020303" pitchFamily="18" charset="0"/>
                <a:ea typeface="Calibri" panose="020F0502020204030204" pitchFamily="34" charset="0"/>
                <a:cs typeface="Times New Roman" panose="02020603050405020304" pitchFamily="18" charset="0"/>
              </a:rPr>
              <a:t>th</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at 2:00pm.</a:t>
            </a:r>
          </a:p>
          <a:p>
            <a:pPr marL="742950" marR="0" lvl="1" indent="-285750">
              <a:lnSpc>
                <a:spcPct val="107000"/>
              </a:lnSpc>
              <a:spcBef>
                <a:spcPts val="0"/>
              </a:spcBef>
              <a:spcAft>
                <a:spcPts val="0"/>
              </a:spcAft>
              <a:buFont typeface="Courier New" panose="02070309020205020404" pitchFamily="49" charset="0"/>
              <a:buChar char="o"/>
            </a:pPr>
            <a:r>
              <a:rPr lang="en-US" sz="3200" dirty="0">
                <a:latin typeface="Georgia Pro" panose="02040502050405020303" pitchFamily="18" charset="0"/>
                <a:ea typeface="Calibri" panose="020F0502020204030204" pitchFamily="34" charset="0"/>
                <a:cs typeface="Times New Roman" panose="02020603050405020304" pitchFamily="18" charset="0"/>
              </a:rPr>
              <a:t>Title of her presentation to be determined.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625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ED72-1E60-41EB-8654-D6BEC36DF46A}"/>
              </a:ext>
            </a:extLst>
          </p:cNvPr>
          <p:cNvSpPr>
            <a:spLocks noGrp="1"/>
          </p:cNvSpPr>
          <p:nvPr>
            <p:ph type="title"/>
          </p:nvPr>
        </p:nvSpPr>
        <p:spPr>
          <a:xfrm>
            <a:off x="1263072" y="217345"/>
            <a:ext cx="10515600" cy="1325563"/>
          </a:xfrm>
        </p:spPr>
        <p:txBody>
          <a:bodyPr>
            <a:normAutofit/>
          </a:bodyPr>
          <a:lstStyle/>
          <a:p>
            <a:r>
              <a:rPr lang="en-US" sz="4000" dirty="0"/>
              <a:t>Conference for  2 NSF RCNs April 14-16, 2022</a:t>
            </a:r>
          </a:p>
        </p:txBody>
      </p:sp>
      <p:sp>
        <p:nvSpPr>
          <p:cNvPr id="3" name="Content Placeholder 2">
            <a:extLst>
              <a:ext uri="{FF2B5EF4-FFF2-40B4-BE49-F238E27FC236}">
                <a16:creationId xmlns:a16="http://schemas.microsoft.com/office/drawing/2014/main" id="{C1BECAA4-4922-4978-9617-C4089DE78278}"/>
              </a:ext>
            </a:extLst>
          </p:cNvPr>
          <p:cNvSpPr>
            <a:spLocks noGrp="1"/>
          </p:cNvSpPr>
          <p:nvPr>
            <p:ph idx="1"/>
          </p:nvPr>
        </p:nvSpPr>
        <p:spPr/>
        <p:txBody>
          <a:bodyPr>
            <a:normAutofit lnSpcReduction="10000"/>
          </a:bodyPr>
          <a:lstStyle/>
          <a:p>
            <a:pPr marL="0" marR="0" lvl="0" indent="0">
              <a:lnSpc>
                <a:spcPct val="115000"/>
              </a:lnSpc>
              <a:spcBef>
                <a:spcPts val="0"/>
              </a:spcBef>
              <a:spcAft>
                <a:spcPts val="0"/>
              </a:spcAft>
              <a:buNone/>
            </a:pPr>
            <a:r>
              <a:rPr lang="en-US" sz="2400" dirty="0">
                <a:effectLst/>
                <a:ea typeface="Calibri" panose="020F0502020204030204" pitchFamily="34" charset="0"/>
                <a:cs typeface="Times New Roman" panose="02020603050405020304" pitchFamily="18" charset="0"/>
              </a:rPr>
              <a:t>The Conference will include presentations surrounding two NSF SCC-RCNs</a:t>
            </a:r>
          </a:p>
          <a:p>
            <a:pPr marL="800100" lvl="1" indent="-342900">
              <a:lnSpc>
                <a:spcPct val="115000"/>
              </a:lnSpc>
              <a:spcBef>
                <a:spcPts val="0"/>
              </a:spcBef>
              <a:buFont typeface="Symbol" panose="05050102010706020507" pitchFamily="18" charset="2"/>
              <a:buChar char=""/>
            </a:pPr>
            <a:r>
              <a:rPr lang="en-US" dirty="0">
                <a:cs typeface="Times New Roman" panose="02020603050405020304" pitchFamily="18" charset="0"/>
              </a:rPr>
              <a:t>One Bridge at a Time: Bridging the Digital Divide for the Well- Being of Aging Populations through Smart and Connected Communities</a:t>
            </a:r>
          </a:p>
          <a:p>
            <a:pPr marL="800100" lvl="1" indent="-342900">
              <a:lnSpc>
                <a:spcPct val="115000"/>
              </a:lnSpc>
              <a:spcBef>
                <a:spcPts val="0"/>
              </a:spcBef>
              <a:buFont typeface="Symbol" panose="05050102010706020507" pitchFamily="18" charset="2"/>
              <a:buChar char=""/>
            </a:pPr>
            <a:r>
              <a:rPr lang="en-US" dirty="0" err="1">
                <a:cs typeface="Times New Roman" panose="02020603050405020304" pitchFamily="18" charset="0"/>
              </a:rPr>
              <a:t>CoPe</a:t>
            </a:r>
            <a:r>
              <a:rPr lang="en-US" dirty="0">
                <a:cs typeface="Times New Roman" panose="02020603050405020304" pitchFamily="18" charset="0"/>
              </a:rPr>
              <a:t> RCN: Resilient Rural Infrastructure</a:t>
            </a:r>
          </a:p>
          <a:p>
            <a:pPr marL="800100" lvl="1" indent="-342900">
              <a:lnSpc>
                <a:spcPct val="115000"/>
              </a:lnSpc>
              <a:spcBef>
                <a:spcPts val="0"/>
              </a:spcBef>
              <a:buFont typeface="Symbol" panose="05050102010706020507" pitchFamily="18" charset="2"/>
              <a:buChar char=""/>
            </a:pPr>
            <a:r>
              <a:rPr lang="en-US" dirty="0">
                <a:cs typeface="Times New Roman" panose="02020603050405020304" pitchFamily="18" charset="0"/>
              </a:rPr>
              <a:t>Transportation Day is a component.</a:t>
            </a:r>
          </a:p>
          <a:p>
            <a:pPr marL="800100" lvl="1" indent="-342900">
              <a:lnSpc>
                <a:spcPct val="115000"/>
              </a:lnSpc>
              <a:spcBef>
                <a:spcPts val="0"/>
              </a:spcBef>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College of Engineering, with Eren Ozguven &amp; John Sobanjo heading the projects as team leads.</a:t>
            </a:r>
            <a:endParaRPr lang="en-US" sz="3200" dirty="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Planning committees having now hosted 3 Zoom sessions. Next Zoom session scheduled for Wed September 1st at 1:00 pm, also via Zoom.</a:t>
            </a:r>
            <a:endParaRPr lang="en-US" sz="3200" dirty="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Dates of event- April 14th-16th of 2022. Looking at hosting it at Turnbull Center. </a:t>
            </a:r>
            <a:endParaRPr lang="en-US" sz="32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2293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99F4-5F53-440B-893A-700791CE430A}"/>
              </a:ext>
            </a:extLst>
          </p:cNvPr>
          <p:cNvSpPr>
            <a:spLocks noGrp="1"/>
          </p:cNvSpPr>
          <p:nvPr>
            <p:ph type="title"/>
          </p:nvPr>
        </p:nvSpPr>
        <p:spPr>
          <a:xfrm>
            <a:off x="1346200" y="300472"/>
            <a:ext cx="10515600" cy="1325563"/>
          </a:xfrm>
        </p:spPr>
        <p:txBody>
          <a:bodyPr>
            <a:normAutofit/>
          </a:bodyPr>
          <a:lstStyle/>
          <a:p>
            <a:r>
              <a:rPr lang="en-US" sz="3600" dirty="0"/>
              <a:t>Opening of Memory Care Units at Westminster Oaks</a:t>
            </a:r>
          </a:p>
        </p:txBody>
      </p:sp>
      <p:sp>
        <p:nvSpPr>
          <p:cNvPr id="3" name="Content Placeholder 2">
            <a:extLst>
              <a:ext uri="{FF2B5EF4-FFF2-40B4-BE49-F238E27FC236}">
                <a16:creationId xmlns:a16="http://schemas.microsoft.com/office/drawing/2014/main" id="{A314981E-7557-4584-9D04-2770D29A9600}"/>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Dr. Charness recently met with a committee (Pat Hogan, Everett Yarborough) from Westminster Oaks to plan an event in October, which would be a week-long one to kick off the opening of Memory Care units at the Oaks.</a:t>
            </a:r>
          </a:p>
          <a:p>
            <a:endParaRPr lang="en-US" dirty="0"/>
          </a:p>
        </p:txBody>
      </p:sp>
      <p:pic>
        <p:nvPicPr>
          <p:cNvPr id="5" name="Picture 4" descr="Shape&#10;&#10;Description automatically generated">
            <a:extLst>
              <a:ext uri="{FF2B5EF4-FFF2-40B4-BE49-F238E27FC236}">
                <a16:creationId xmlns:a16="http://schemas.microsoft.com/office/drawing/2014/main" id="{25E9779C-D1BF-4997-981A-3FDEA16A28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2743" y="3128528"/>
            <a:ext cx="3429000" cy="3429000"/>
          </a:xfrm>
          <a:prstGeom prst="rect">
            <a:avLst/>
          </a:prstGeom>
        </p:spPr>
      </p:pic>
    </p:spTree>
    <p:extLst>
      <p:ext uri="{BB962C8B-B14F-4D97-AF65-F5344CB8AC3E}">
        <p14:creationId xmlns:p14="http://schemas.microsoft.com/office/powerpoint/2010/main" val="372664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2506-4DDA-49A1-9D7A-7CC5A0BBA856}"/>
              </a:ext>
            </a:extLst>
          </p:cNvPr>
          <p:cNvSpPr>
            <a:spLocks noGrp="1"/>
          </p:cNvSpPr>
          <p:nvPr>
            <p:ph type="title"/>
          </p:nvPr>
        </p:nvSpPr>
        <p:spPr>
          <a:xfrm>
            <a:off x="1429327" y="263527"/>
            <a:ext cx="10515600" cy="1325563"/>
          </a:xfrm>
        </p:spPr>
        <p:txBody>
          <a:bodyPr/>
          <a:lstStyle/>
          <a:p>
            <a:r>
              <a:rPr lang="en-US" dirty="0"/>
              <a:t>ISL Helping Arrange University-Community Presentations</a:t>
            </a:r>
          </a:p>
        </p:txBody>
      </p:sp>
      <p:sp>
        <p:nvSpPr>
          <p:cNvPr id="3" name="Content Placeholder 2">
            <a:extLst>
              <a:ext uri="{FF2B5EF4-FFF2-40B4-BE49-F238E27FC236}">
                <a16:creationId xmlns:a16="http://schemas.microsoft.com/office/drawing/2014/main" id="{5B7DC64F-2061-4316-A796-4EEC7A8F0281}"/>
              </a:ext>
            </a:extLst>
          </p:cNvPr>
          <p:cNvSpPr>
            <a:spLocks noGrp="1"/>
          </p:cNvSpPr>
          <p:nvPr>
            <p:ph idx="1"/>
          </p:nvPr>
        </p:nvSpPr>
        <p:spPr/>
        <p:txBody>
          <a:bodyPr/>
          <a:lstStyle/>
          <a:p>
            <a:r>
              <a:rPr lang="en-US" dirty="0"/>
              <a:t>ISL helping to arrange for university-community presentations. Helped provide Mike </a:t>
            </a:r>
            <a:r>
              <a:rPr lang="en-US" dirty="0" err="1"/>
              <a:t>Rashotte</a:t>
            </a:r>
            <a:r>
              <a:rPr lang="en-US" dirty="0"/>
              <a:t> with a speaker for their lecture series. Dr. Brad Schmidt will be the speaker at the Forum presenting on October 5th, presenting on Anxiety in the COVID Era. </a:t>
            </a:r>
          </a:p>
        </p:txBody>
      </p:sp>
    </p:spTree>
    <p:extLst>
      <p:ext uri="{BB962C8B-B14F-4D97-AF65-F5344CB8AC3E}">
        <p14:creationId xmlns:p14="http://schemas.microsoft.com/office/powerpoint/2010/main" val="100488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7045-D9AC-4D74-9541-C0618FF95656}"/>
              </a:ext>
            </a:extLst>
          </p:cNvPr>
          <p:cNvSpPr>
            <a:spLocks noGrp="1"/>
          </p:cNvSpPr>
          <p:nvPr>
            <p:ph type="title"/>
          </p:nvPr>
        </p:nvSpPr>
        <p:spPr/>
        <p:txBody>
          <a:bodyPr/>
          <a:lstStyle/>
          <a:p>
            <a:r>
              <a:rPr lang="en-US"/>
              <a:t>AFU-UMass-FSU Project Update</a:t>
            </a:r>
          </a:p>
        </p:txBody>
      </p:sp>
      <p:sp>
        <p:nvSpPr>
          <p:cNvPr id="3" name="Content Placeholder 2">
            <a:extLst>
              <a:ext uri="{FF2B5EF4-FFF2-40B4-BE49-F238E27FC236}">
                <a16:creationId xmlns:a16="http://schemas.microsoft.com/office/drawing/2014/main" id="{EC2DF3CE-947A-44D6-BBFA-B2D5D76461DA}"/>
              </a:ext>
            </a:extLst>
          </p:cNvPr>
          <p:cNvSpPr>
            <a:spLocks noGrp="1"/>
          </p:cNvSpPr>
          <p:nvPr>
            <p:ph sz="half" idx="1"/>
          </p:nvPr>
        </p:nvSpPr>
        <p:spPr/>
        <p:txBody>
          <a:bodyPr/>
          <a:lstStyle/>
          <a:p>
            <a:r>
              <a:rPr lang="en-US" dirty="0"/>
              <a:t>ISL received back the Age Friendly University Survey Results from UMass about how overall age-friendly FSU’s campus is. </a:t>
            </a:r>
          </a:p>
          <a:p>
            <a:r>
              <a:rPr lang="en-US" dirty="0"/>
              <a:t>The overall score was 65%.</a:t>
            </a:r>
          </a:p>
          <a:p>
            <a:endParaRPr lang="en-US" dirty="0"/>
          </a:p>
        </p:txBody>
      </p:sp>
      <p:pic>
        <p:nvPicPr>
          <p:cNvPr id="8" name="Content Placeholder 7" descr="Application&#10;&#10;Description automatically generated">
            <a:extLst>
              <a:ext uri="{FF2B5EF4-FFF2-40B4-BE49-F238E27FC236}">
                <a16:creationId xmlns:a16="http://schemas.microsoft.com/office/drawing/2014/main" id="{89D52FA5-A161-4971-9E77-0833E981376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99107" y="1445418"/>
            <a:ext cx="2654693" cy="3967163"/>
          </a:xfrm>
        </p:spPr>
      </p:pic>
    </p:spTree>
    <p:extLst>
      <p:ext uri="{BB962C8B-B14F-4D97-AF65-F5344CB8AC3E}">
        <p14:creationId xmlns:p14="http://schemas.microsoft.com/office/powerpoint/2010/main" val="54984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Bylaws Update</a:t>
            </a:r>
          </a:p>
        </p:txBody>
      </p:sp>
      <p:sp>
        <p:nvSpPr>
          <p:cNvPr id="3" name="Content Placeholder 2"/>
          <p:cNvSpPr>
            <a:spLocks noGrp="1"/>
          </p:cNvSpPr>
          <p:nvPr>
            <p:ph idx="1"/>
          </p:nvPr>
        </p:nvSpPr>
        <p:spPr/>
        <p:txBody>
          <a:bodyPr>
            <a:normAutofit/>
          </a:bodyPr>
          <a:lstStyle/>
          <a:p>
            <a:r>
              <a:rPr lang="en-US" sz="3200" dirty="0"/>
              <a:t>ISL needing feedback on the draft of the Bylaws we sent out with the copy of the agenda. </a:t>
            </a:r>
          </a:p>
          <a:p>
            <a:r>
              <a:rPr lang="en-US" sz="3200" dirty="0"/>
              <a:t>Thoughts or suggestions welcome! We hope to have the Bylaws finalized by the end of the year.</a:t>
            </a:r>
          </a:p>
        </p:txBody>
      </p:sp>
    </p:spTree>
    <p:extLst>
      <p:ext uri="{BB962C8B-B14F-4D97-AF65-F5344CB8AC3E}">
        <p14:creationId xmlns:p14="http://schemas.microsoft.com/office/powerpoint/2010/main" val="2023636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571E-5B1B-45B4-8B01-180C48B905DE}"/>
              </a:ext>
            </a:extLst>
          </p:cNvPr>
          <p:cNvSpPr>
            <a:spLocks noGrp="1"/>
          </p:cNvSpPr>
          <p:nvPr>
            <p:ph type="title"/>
          </p:nvPr>
        </p:nvSpPr>
        <p:spPr/>
        <p:txBody>
          <a:bodyPr/>
          <a:lstStyle/>
          <a:p>
            <a:r>
              <a:rPr lang="en-US" dirty="0"/>
              <a:t>ISL Brown Bags, Titles TBD</a:t>
            </a:r>
          </a:p>
        </p:txBody>
      </p:sp>
      <p:sp>
        <p:nvSpPr>
          <p:cNvPr id="3" name="Content Placeholder 2">
            <a:extLst>
              <a:ext uri="{FF2B5EF4-FFF2-40B4-BE49-F238E27FC236}">
                <a16:creationId xmlns:a16="http://schemas.microsoft.com/office/drawing/2014/main" id="{76153411-A7A3-4FF5-93FF-4B3B718261DC}"/>
              </a:ext>
            </a:extLst>
          </p:cNvPr>
          <p:cNvSpPr>
            <a:spLocks noGrp="1"/>
          </p:cNvSpPr>
          <p:nvPr>
            <p:ph idx="1"/>
          </p:nvPr>
        </p:nvSpPr>
        <p:spPr/>
        <p:txBody>
          <a:bodyPr/>
          <a:lstStyle/>
          <a:p>
            <a:pPr marL="742950" marR="0" lvl="1" indent="-285750">
              <a:spcBef>
                <a:spcPts val="0"/>
              </a:spcBef>
              <a:spcAft>
                <a:spcPts val="0"/>
              </a:spcAft>
              <a:buFont typeface="Courier New" panose="02070309020205020404" pitchFamily="49" charset="0"/>
              <a:buChar char="o"/>
            </a:pPr>
            <a:r>
              <a:rPr lang="en-US" dirty="0">
                <a:effectLst/>
                <a:latin typeface="Georgia Pro" panose="02040502050405020303" pitchFamily="18" charset="0"/>
                <a:ea typeface="Calibri" panose="020F0502020204030204" pitchFamily="34" charset="0"/>
                <a:cs typeface="Times New Roman" panose="02020603050405020304" pitchFamily="18" charset="0"/>
              </a:rPr>
              <a:t>Damaris Aschwanden, Monday, September 20</a:t>
            </a:r>
            <a:r>
              <a:rPr lang="en-US" baseline="30000" dirty="0">
                <a:effectLst/>
                <a:latin typeface="Georgia Pro" panose="02040502050405020303" pitchFamily="18" charset="0"/>
                <a:ea typeface="Calibri" panose="020F0502020204030204" pitchFamily="34" charset="0"/>
                <a:cs typeface="Times New Roman" panose="02020603050405020304" pitchFamily="18" charset="0"/>
              </a:rPr>
              <a:t>th</a:t>
            </a:r>
            <a:r>
              <a:rPr lang="en-US" dirty="0">
                <a:effectLst/>
                <a:latin typeface="Georgia Pro" panose="02040502050405020303" pitchFamily="18" charset="0"/>
                <a:ea typeface="Calibri" panose="020F0502020204030204" pitchFamily="34" charset="0"/>
                <a:cs typeface="Times New Roman" panose="02020603050405020304" pitchFamily="18" charset="0"/>
              </a:rPr>
              <a:t>, 12-1pm, PDB Room A211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effectLst/>
                <a:latin typeface="Georgia Pro" panose="02040502050405020303" pitchFamily="18" charset="0"/>
                <a:ea typeface="Calibri" panose="020F0502020204030204" pitchFamily="34" charset="0"/>
                <a:cs typeface="Times New Roman" panose="02020603050405020304" pitchFamily="18" charset="0"/>
              </a:rPr>
              <a:t>Dr. Aaron Wilber, Monday October 4</a:t>
            </a:r>
            <a:r>
              <a:rPr lang="en-US" baseline="30000" dirty="0">
                <a:effectLst/>
                <a:latin typeface="Georgia Pro" panose="02040502050405020303" pitchFamily="18" charset="0"/>
                <a:ea typeface="Calibri" panose="020F0502020204030204" pitchFamily="34" charset="0"/>
                <a:cs typeface="Times New Roman" panose="02020603050405020304" pitchFamily="18" charset="0"/>
              </a:rPr>
              <a:t>th</a:t>
            </a:r>
            <a:r>
              <a:rPr lang="en-US" dirty="0">
                <a:effectLst/>
                <a:latin typeface="Georgia Pro" panose="02040502050405020303" pitchFamily="18" charset="0"/>
                <a:ea typeface="Calibri" panose="020F0502020204030204" pitchFamily="34" charset="0"/>
                <a:cs typeface="Times New Roman" panose="02020603050405020304" pitchFamily="18" charset="0"/>
              </a:rPr>
              <a:t>, 12-1pm, PDB Room A204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effectLst/>
                <a:latin typeface="Georgia Pro" panose="02040502050405020303" pitchFamily="18" charset="0"/>
                <a:ea typeface="Calibri" panose="020F0502020204030204" pitchFamily="34" charset="0"/>
                <a:cs typeface="Times New Roman" panose="02020603050405020304" pitchFamily="18" charset="0"/>
              </a:rPr>
              <a:t>Dr. Amy Ai, Monday, December 6</a:t>
            </a:r>
            <a:r>
              <a:rPr lang="en-US" baseline="30000" dirty="0">
                <a:effectLst/>
                <a:latin typeface="Georgia Pro" panose="02040502050405020303" pitchFamily="18" charset="0"/>
                <a:ea typeface="Calibri" panose="020F0502020204030204" pitchFamily="34" charset="0"/>
                <a:cs typeface="Times New Roman" panose="02020603050405020304" pitchFamily="18" charset="0"/>
              </a:rPr>
              <a:t>th</a:t>
            </a:r>
            <a:r>
              <a:rPr lang="en-US" dirty="0">
                <a:effectLst/>
                <a:latin typeface="Georgia Pro" panose="02040502050405020303" pitchFamily="18" charset="0"/>
                <a:ea typeface="Calibri" panose="020F0502020204030204" pitchFamily="34" charset="0"/>
                <a:cs typeface="Times New Roman" panose="02020603050405020304" pitchFamily="18" charset="0"/>
              </a:rPr>
              <a:t>, 12-1pm, PDB Room A211</a:t>
            </a:r>
          </a:p>
          <a:p>
            <a:pPr marL="742950" marR="0" lvl="1" indent="-285750">
              <a:spcBef>
                <a:spcPts val="0"/>
              </a:spcBef>
              <a:spcAft>
                <a:spcPts val="0"/>
              </a:spcAft>
              <a:buFont typeface="Courier New" panose="02070309020205020404" pitchFamily="49" charset="0"/>
              <a:buChar char="o"/>
            </a:pPr>
            <a:r>
              <a:rPr lang="en-US" dirty="0">
                <a:latin typeface="Georgia Pro" panose="02040502050405020303" pitchFamily="18" charset="0"/>
                <a:ea typeface="Calibri" panose="020F0502020204030204" pitchFamily="34" charset="0"/>
                <a:cs typeface="Times New Roman" panose="02020603050405020304" pitchFamily="18" charset="0"/>
              </a:rPr>
              <a:t>*Thoughts on having our Brown Bags as fully virtual vs. hybrid to address COVID concerns?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Logo&#10;&#10;Description automatically generated">
            <a:extLst>
              <a:ext uri="{FF2B5EF4-FFF2-40B4-BE49-F238E27FC236}">
                <a16:creationId xmlns:a16="http://schemas.microsoft.com/office/drawing/2014/main" id="{2FF9BEE7-B87A-44C4-A323-5B91BCD0EA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72219" y="4001294"/>
            <a:ext cx="2085975" cy="2272381"/>
          </a:xfrm>
          <a:prstGeom prst="rect">
            <a:avLst/>
          </a:prstGeom>
        </p:spPr>
      </p:pic>
    </p:spTree>
    <p:extLst>
      <p:ext uri="{BB962C8B-B14F-4D97-AF65-F5344CB8AC3E}">
        <p14:creationId xmlns:p14="http://schemas.microsoft.com/office/powerpoint/2010/main" val="56638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4694-0B6B-4622-8D1A-7061CCFC2EA5}"/>
              </a:ext>
            </a:extLst>
          </p:cNvPr>
          <p:cNvSpPr>
            <a:spLocks noGrp="1"/>
          </p:cNvSpPr>
          <p:nvPr>
            <p:ph type="title"/>
          </p:nvPr>
        </p:nvSpPr>
        <p:spPr>
          <a:xfrm>
            <a:off x="1644072" y="365127"/>
            <a:ext cx="9709727" cy="1325563"/>
          </a:xfrm>
        </p:spPr>
        <p:txBody>
          <a:bodyPr/>
          <a:lstStyle/>
          <a:p>
            <a:r>
              <a:rPr lang="en-US" dirty="0"/>
              <a:t>GSA Conference Room in Phoenix, AZ booked</a:t>
            </a:r>
          </a:p>
        </p:txBody>
      </p:sp>
      <p:sp>
        <p:nvSpPr>
          <p:cNvPr id="3" name="Content Placeholder 2">
            <a:extLst>
              <a:ext uri="{FF2B5EF4-FFF2-40B4-BE49-F238E27FC236}">
                <a16:creationId xmlns:a16="http://schemas.microsoft.com/office/drawing/2014/main" id="{AFEBC7F1-1738-48BF-B113-17478444505D}"/>
              </a:ext>
            </a:extLst>
          </p:cNvPr>
          <p:cNvSpPr>
            <a:spLocks noGrp="1"/>
          </p:cNvSpPr>
          <p:nvPr>
            <p:ph sz="half" idx="1"/>
          </p:nvPr>
        </p:nvSpPr>
        <p:spPr/>
        <p:txBody>
          <a:bodyPr>
            <a:normAutofit/>
          </a:bodyPr>
          <a:lstStyle/>
          <a:p>
            <a:r>
              <a:rPr lang="en-US" dirty="0"/>
              <a:t>Dr. Charness was able to reserve a room for the Age Director’s Meeting in Phoenix, AZ, booked for Friday November 12</a:t>
            </a:r>
            <a:r>
              <a:rPr lang="en-US" baseline="30000" dirty="0"/>
              <a:t>th</a:t>
            </a:r>
            <a:r>
              <a:rPr lang="en-US" dirty="0"/>
              <a:t> from 3:00-4:15 pm Arizona time.</a:t>
            </a:r>
          </a:p>
        </p:txBody>
      </p:sp>
      <p:pic>
        <p:nvPicPr>
          <p:cNvPr id="8" name="Content Placeholder 7" descr="A picture containing text&#10;&#10;Description automatically generated">
            <a:extLst>
              <a:ext uri="{FF2B5EF4-FFF2-40B4-BE49-F238E27FC236}">
                <a16:creationId xmlns:a16="http://schemas.microsoft.com/office/drawing/2014/main" id="{C067453F-5854-45B4-BBC6-A26ACC3331C8}"/>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99874" y="2100979"/>
            <a:ext cx="5621253" cy="2656042"/>
          </a:xfrm>
        </p:spPr>
      </p:pic>
    </p:spTree>
    <p:extLst>
      <p:ext uri="{BB962C8B-B14F-4D97-AF65-F5344CB8AC3E}">
        <p14:creationId xmlns:p14="http://schemas.microsoft.com/office/powerpoint/2010/main" val="26542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0C31-AE50-44D8-9573-007FEFEE4AB4}"/>
              </a:ext>
            </a:extLst>
          </p:cNvPr>
          <p:cNvSpPr>
            <a:spLocks noGrp="1"/>
          </p:cNvSpPr>
          <p:nvPr>
            <p:ph type="title"/>
          </p:nvPr>
        </p:nvSpPr>
        <p:spPr>
          <a:xfrm>
            <a:off x="1466273" y="272763"/>
            <a:ext cx="10515600" cy="1325563"/>
          </a:xfrm>
        </p:spPr>
        <p:txBody>
          <a:bodyPr>
            <a:noAutofit/>
          </a:bodyPr>
          <a:lstStyle/>
          <a:p>
            <a:r>
              <a:rPr lang="en-US" sz="3200" dirty="0"/>
              <a:t>Dr. Charness Collaborating with  Patricia Heyn at University of Colorado Anschutz Medical Campus on a potential R13 grant application sponsored by GSA.</a:t>
            </a:r>
          </a:p>
        </p:txBody>
      </p:sp>
      <p:sp>
        <p:nvSpPr>
          <p:cNvPr id="3" name="Content Placeholder 2">
            <a:extLst>
              <a:ext uri="{FF2B5EF4-FFF2-40B4-BE49-F238E27FC236}">
                <a16:creationId xmlns:a16="http://schemas.microsoft.com/office/drawing/2014/main" id="{76E33D55-680F-4EDD-B984-7E1E2B1A6258}"/>
              </a:ext>
            </a:extLst>
          </p:cNvPr>
          <p:cNvSpPr>
            <a:spLocks noGrp="1"/>
          </p:cNvSpPr>
          <p:nvPr>
            <p:ph sz="half" idx="1"/>
          </p:nvPr>
        </p:nvSpPr>
        <p:spPr/>
        <p:txBody>
          <a:bodyPr>
            <a:normAutofit/>
          </a:bodyPr>
          <a:lstStyle/>
          <a:p>
            <a:pPr marL="742950" marR="0" lvl="1" indent="-285750">
              <a:spcBef>
                <a:spcPts val="0"/>
              </a:spcBef>
              <a:spcAft>
                <a:spcPts val="0"/>
              </a:spcAft>
              <a:buFont typeface="Courier New" panose="02070309020205020404" pitchFamily="49" charset="0"/>
              <a:buChar char="o"/>
            </a:pPr>
            <a:endParaRPr lang="en-US" sz="1700" dirty="0">
              <a:effectLst/>
              <a:latin typeface="Georgia Pro" panose="02040502050405020303"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700" dirty="0">
              <a:latin typeface="Georgia Pro" panose="02040502050405020303" pitchFamily="18" charset="0"/>
              <a:ea typeface="Calibri" panose="020F0502020204030204" pitchFamily="34" charset="0"/>
              <a:cs typeface="Times New Roman" panose="02020603050405020304" pitchFamily="18" charset="0"/>
            </a:endParaRPr>
          </a:p>
          <a:p>
            <a:r>
              <a:rPr lang="en-US" dirty="0"/>
              <a:t>Dr. Charness met with Dr. Heyn on a potential R13 grant app. Sponsored by GSA to discuss options.</a:t>
            </a:r>
          </a:p>
        </p:txBody>
      </p:sp>
      <p:pic>
        <p:nvPicPr>
          <p:cNvPr id="6" name="Content Placeholder 5" descr="Text&#10;&#10;Description automatically generated with low confidence">
            <a:extLst>
              <a:ext uri="{FF2B5EF4-FFF2-40B4-BE49-F238E27FC236}">
                <a16:creationId xmlns:a16="http://schemas.microsoft.com/office/drawing/2014/main" id="{2EA6DB13-54BB-4C5B-9673-C91FA35BBB0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274094"/>
            <a:ext cx="5181600" cy="3454400"/>
          </a:xfrm>
        </p:spPr>
      </p:pic>
    </p:spTree>
    <p:extLst>
      <p:ext uri="{BB962C8B-B14F-4D97-AF65-F5344CB8AC3E}">
        <p14:creationId xmlns:p14="http://schemas.microsoft.com/office/powerpoint/2010/main" val="98351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EAD2-D9CC-47F1-ADA7-EF6B1B0F1A3E}"/>
              </a:ext>
            </a:extLst>
          </p:cNvPr>
          <p:cNvSpPr>
            <a:spLocks noGrp="1"/>
          </p:cNvSpPr>
          <p:nvPr>
            <p:ph type="title"/>
          </p:nvPr>
        </p:nvSpPr>
        <p:spPr/>
        <p:txBody>
          <a:bodyPr/>
          <a:lstStyle/>
          <a:p>
            <a:r>
              <a:rPr lang="en-US" dirty="0"/>
              <a:t>Dr. Charness Schedule of Events</a:t>
            </a:r>
          </a:p>
        </p:txBody>
      </p:sp>
      <p:sp>
        <p:nvSpPr>
          <p:cNvPr id="3" name="Content Placeholder 2">
            <a:extLst>
              <a:ext uri="{FF2B5EF4-FFF2-40B4-BE49-F238E27FC236}">
                <a16:creationId xmlns:a16="http://schemas.microsoft.com/office/drawing/2014/main" id="{DD4D411A-D9CC-42E6-81DF-5832BD61D3F7}"/>
              </a:ext>
            </a:extLst>
          </p:cNvPr>
          <p:cNvSpPr>
            <a:spLocks noGrp="1"/>
          </p:cNvSpPr>
          <p:nvPr>
            <p:ph sz="half" idx="1"/>
          </p:nvPr>
        </p:nvSpPr>
        <p:spPr/>
        <p:txBody>
          <a:bodyPr/>
          <a:lstStyle/>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Georgia Pro" panose="02040502050405020303" pitchFamily="18" charset="0"/>
                <a:ea typeface="Calibri" panose="020F0502020204030204" pitchFamily="34" charset="0"/>
                <a:cs typeface="Times New Roman" panose="02020603050405020304" pitchFamily="18" charset="0"/>
              </a:rPr>
              <a:t>Presented at the U Michigan Human Factors short course (Aging &amp; Inclusive Design) July 31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Georgia Pro" panose="02040502050405020303" pitchFamily="18" charset="0"/>
                <a:ea typeface="Calibri" panose="020F0502020204030204" pitchFamily="34" charset="0"/>
                <a:cs typeface="Times New Roman" panose="02020603050405020304" pitchFamily="18" charset="0"/>
              </a:rPr>
              <a:t>Birmingham NEXT lecture June 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Georgia Pro" panose="02040502050405020303" pitchFamily="18" charset="0"/>
                <a:ea typeface="Calibri" panose="020F0502020204030204" pitchFamily="34" charset="0"/>
                <a:cs typeface="Times New Roman" panose="02020603050405020304" pitchFamily="18" charset="0"/>
              </a:rPr>
              <a:t>CHP Savvy Seniors June 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Georgia Pro" panose="02040502050405020303" pitchFamily="18" charset="0"/>
                <a:ea typeface="Calibri" panose="020F0502020204030204" pitchFamily="34" charset="0"/>
                <a:cs typeface="Times New Roman" panose="02020603050405020304" pitchFamily="18" charset="0"/>
              </a:rPr>
              <a:t>Dr. Charness talking in the Milton S. Carothers Luncheon Series at Strozier Library scheduled for October 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Georgia Pro" panose="02040502050405020303" pitchFamily="18" charset="0"/>
                <a:ea typeface="Calibri" panose="020F0502020204030204" pitchFamily="34" charset="0"/>
                <a:cs typeface="Times New Roman" panose="02020603050405020304" pitchFamily="18" charset="0"/>
              </a:rPr>
              <a:t>Create Workshop, Bordeaux, France (September 23-24.)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4870C3FF-0FAE-437E-B6DA-C8E76F59FE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62257" y="1975756"/>
            <a:ext cx="3712029" cy="3712029"/>
          </a:xfrm>
          <a:prstGeom prst="rect">
            <a:avLst/>
          </a:prstGeom>
        </p:spPr>
      </p:pic>
    </p:spTree>
    <p:extLst>
      <p:ext uri="{BB962C8B-B14F-4D97-AF65-F5344CB8AC3E}">
        <p14:creationId xmlns:p14="http://schemas.microsoft.com/office/powerpoint/2010/main" val="378609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D1C7-CAB1-4652-953F-A3DDB62B0FC1}"/>
              </a:ext>
            </a:extLst>
          </p:cNvPr>
          <p:cNvSpPr>
            <a:spLocks noGrp="1"/>
          </p:cNvSpPr>
          <p:nvPr>
            <p:ph type="title"/>
          </p:nvPr>
        </p:nvSpPr>
        <p:spPr/>
        <p:txBody>
          <a:bodyPr/>
          <a:lstStyle/>
          <a:p>
            <a:r>
              <a:rPr lang="en-US"/>
              <a:t>Questions/Feedback?</a:t>
            </a:r>
          </a:p>
        </p:txBody>
      </p:sp>
      <p:sp>
        <p:nvSpPr>
          <p:cNvPr id="5" name="Content Placeholder 4">
            <a:extLst>
              <a:ext uri="{FF2B5EF4-FFF2-40B4-BE49-F238E27FC236}">
                <a16:creationId xmlns:a16="http://schemas.microsoft.com/office/drawing/2014/main" id="{711BC421-F80C-48DE-862D-1B173F376C87}"/>
              </a:ext>
            </a:extLst>
          </p:cNvPr>
          <p:cNvSpPr>
            <a:spLocks noGrp="1"/>
          </p:cNvSpPr>
          <p:nvPr>
            <p:ph idx="1"/>
          </p:nvPr>
        </p:nvSpPr>
        <p:spPr/>
        <p:txBody>
          <a:bodyPr>
            <a:normAutofit/>
          </a:bodyPr>
          <a:lstStyle/>
          <a:p>
            <a:pPr marL="0" indent="0" algn="ctr">
              <a:buNone/>
            </a:pPr>
            <a:r>
              <a:rPr lang="en-US" sz="3600"/>
              <a:t>Suggestions/Input are welcome!</a:t>
            </a:r>
          </a:p>
        </p:txBody>
      </p:sp>
    </p:spTree>
    <p:extLst>
      <p:ext uri="{BB962C8B-B14F-4D97-AF65-F5344CB8AC3E}">
        <p14:creationId xmlns:p14="http://schemas.microsoft.com/office/powerpoint/2010/main" val="936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97E4-7EB1-4103-87B7-86B51CAA06F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7FC98C8-E66C-48B1-81BA-E2A9814431E1}"/>
              </a:ext>
            </a:extLst>
          </p:cNvPr>
          <p:cNvSpPr>
            <a:spLocks noGrp="1"/>
          </p:cNvSpPr>
          <p:nvPr>
            <p:ph sz="half" idx="1"/>
          </p:nvPr>
        </p:nvSpPr>
        <p:spPr/>
        <p:txBody>
          <a:bodyPr/>
          <a:lstStyle/>
          <a:p>
            <a:r>
              <a:rPr lang="en-US" dirty="0"/>
              <a:t>ISL would like to say thank you to those Affiliates members who have taken the time to show up to our virtual events, judging for judge roles when needed, &amp; encouraging non-Affiliates members to show up at our events &amp; volunteer.</a:t>
            </a:r>
          </a:p>
        </p:txBody>
      </p:sp>
      <p:pic>
        <p:nvPicPr>
          <p:cNvPr id="6" name="Content Placeholder 5" descr="A picture containing shape&#10;&#10;Description automatically generated">
            <a:extLst>
              <a:ext uri="{FF2B5EF4-FFF2-40B4-BE49-F238E27FC236}">
                <a16:creationId xmlns:a16="http://schemas.microsoft.com/office/drawing/2014/main" id="{E48D7644-24B8-4AA2-BE55-E9FB1E0A240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7343" y="1326861"/>
            <a:ext cx="4514513" cy="4351338"/>
          </a:xfrm>
        </p:spPr>
      </p:pic>
    </p:spTree>
    <p:extLst>
      <p:ext uri="{BB962C8B-B14F-4D97-AF65-F5344CB8AC3E}">
        <p14:creationId xmlns:p14="http://schemas.microsoft.com/office/powerpoint/2010/main" val="23791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224C-E3AC-46FD-A712-F329AB6D3673}"/>
              </a:ext>
            </a:extLst>
          </p:cNvPr>
          <p:cNvSpPr>
            <a:spLocks noGrp="1"/>
          </p:cNvSpPr>
          <p:nvPr>
            <p:ph type="title"/>
          </p:nvPr>
        </p:nvSpPr>
        <p:spPr/>
        <p:txBody>
          <a:bodyPr/>
          <a:lstStyle/>
          <a:p>
            <a:pPr algn="ctr"/>
            <a:r>
              <a:rPr lang="en-US" dirty="0"/>
              <a:t> Announcements/Awards/Promotions, etc.</a:t>
            </a:r>
          </a:p>
        </p:txBody>
      </p:sp>
      <p:sp>
        <p:nvSpPr>
          <p:cNvPr id="3" name="Content Placeholder 2">
            <a:extLst>
              <a:ext uri="{FF2B5EF4-FFF2-40B4-BE49-F238E27FC236}">
                <a16:creationId xmlns:a16="http://schemas.microsoft.com/office/drawing/2014/main" id="{D6B33FBF-EBA3-401F-BB21-5210AA211E05}"/>
              </a:ext>
            </a:extLst>
          </p:cNvPr>
          <p:cNvSpPr>
            <a:spLocks noGrp="1"/>
          </p:cNvSpPr>
          <p:nvPr>
            <p:ph sz="half" idx="1"/>
          </p:nvPr>
        </p:nvSpPr>
        <p:spPr/>
        <p:txBody>
          <a:bodyPr>
            <a:normAutofit/>
          </a:bodyPr>
          <a:lstStyle/>
          <a:p>
            <a:r>
              <a:rPr lang="en-US" dirty="0"/>
              <a:t>Please continue to let ISL Staff know if you’ve received any awards or promotions or changes in tenure status so that we may properly announce it!</a:t>
            </a:r>
          </a:p>
          <a:p>
            <a:pPr algn="ctr"/>
            <a:endParaRPr lang="en-US" dirty="0"/>
          </a:p>
          <a:p>
            <a:pPr marL="0" indent="0" algn="ctr">
              <a:buNone/>
            </a:pPr>
            <a:endParaRPr lang="en-US" dirty="0"/>
          </a:p>
        </p:txBody>
      </p:sp>
      <p:pic>
        <p:nvPicPr>
          <p:cNvPr id="7" name="Content Placeholder 6" descr="Icon&#10;&#10;Description automatically generated">
            <a:extLst>
              <a:ext uri="{FF2B5EF4-FFF2-40B4-BE49-F238E27FC236}">
                <a16:creationId xmlns:a16="http://schemas.microsoft.com/office/drawing/2014/main" id="{B2681EA1-E900-49C9-96D7-999A61D6CE9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7929" y="1894680"/>
            <a:ext cx="3175871" cy="3738563"/>
          </a:xfrm>
        </p:spPr>
      </p:pic>
    </p:spTree>
    <p:extLst>
      <p:ext uri="{BB962C8B-B14F-4D97-AF65-F5344CB8AC3E}">
        <p14:creationId xmlns:p14="http://schemas.microsoft.com/office/powerpoint/2010/main" val="177883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A383-0CBB-44FA-A128-F6027EEEC8F6}"/>
              </a:ext>
            </a:extLst>
          </p:cNvPr>
          <p:cNvSpPr>
            <a:spLocks noGrp="1"/>
          </p:cNvSpPr>
          <p:nvPr>
            <p:ph type="title"/>
          </p:nvPr>
        </p:nvSpPr>
        <p:spPr>
          <a:xfrm>
            <a:off x="838200" y="365127"/>
            <a:ext cx="10515600" cy="1325563"/>
          </a:xfrm>
        </p:spPr>
        <p:txBody>
          <a:bodyPr anchor="ctr">
            <a:normAutofit/>
          </a:bodyPr>
          <a:lstStyle/>
          <a:p>
            <a:r>
              <a:rPr lang="en-US" b="1"/>
              <a:t>Congratulations to Sheila Salyer!</a:t>
            </a:r>
          </a:p>
        </p:txBody>
      </p:sp>
      <p:pic>
        <p:nvPicPr>
          <p:cNvPr id="7" name="Content Placeholder 6" descr="Text&#10;&#10;Description automatically generated">
            <a:extLst>
              <a:ext uri="{FF2B5EF4-FFF2-40B4-BE49-F238E27FC236}">
                <a16:creationId xmlns:a16="http://schemas.microsoft.com/office/drawing/2014/main" id="{A4CDD6BA-D495-44C2-8C8C-7A6EB15CD8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4421" y="1556657"/>
            <a:ext cx="6389924" cy="4936216"/>
          </a:xfrm>
          <a:noFill/>
        </p:spPr>
      </p:pic>
      <p:sp>
        <p:nvSpPr>
          <p:cNvPr id="13" name="Text Placeholder 3">
            <a:extLst>
              <a:ext uri="{FF2B5EF4-FFF2-40B4-BE49-F238E27FC236}">
                <a16:creationId xmlns:a16="http://schemas.microsoft.com/office/drawing/2014/main" id="{3EA44BA5-52B9-4547-ABCD-C55D3852A9AD}"/>
              </a:ext>
            </a:extLst>
          </p:cNvPr>
          <p:cNvSpPr>
            <a:spLocks noGrp="1"/>
          </p:cNvSpPr>
          <p:nvPr>
            <p:ph sz="half" idx="2"/>
          </p:nvPr>
        </p:nvSpPr>
        <p:spPr>
          <a:xfrm>
            <a:off x="6654345" y="1690690"/>
            <a:ext cx="5181600" cy="4351338"/>
          </a:xfrm>
        </p:spPr>
        <p:txBody>
          <a:bodyPr>
            <a:normAutofit/>
          </a:bodyPr>
          <a:lstStyle/>
          <a:p>
            <a:pPr algn="ctr"/>
            <a:r>
              <a:rPr lang="en-US"/>
              <a:t>Please join us in congratulating Sheila Salyer as she celebrates 25 years as Director of TSC! </a:t>
            </a:r>
          </a:p>
          <a:p>
            <a:pPr marL="0" indent="0" algn="ctr">
              <a:buNone/>
            </a:pPr>
            <a:endParaRPr lang="en-US"/>
          </a:p>
          <a:p>
            <a:pPr marL="0" indent="0" algn="ctr">
              <a:buNone/>
            </a:pPr>
            <a:r>
              <a:rPr lang="en-US"/>
              <a:t>Congratulations, Sheila!</a:t>
            </a:r>
          </a:p>
        </p:txBody>
      </p:sp>
    </p:spTree>
    <p:extLst>
      <p:ext uri="{BB962C8B-B14F-4D97-AF65-F5344CB8AC3E}">
        <p14:creationId xmlns:p14="http://schemas.microsoft.com/office/powerpoint/2010/main" val="376122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0B48-CECF-413F-966C-102B018599A1}"/>
              </a:ext>
            </a:extLst>
          </p:cNvPr>
          <p:cNvSpPr>
            <a:spLocks noGrp="1"/>
          </p:cNvSpPr>
          <p:nvPr>
            <p:ph type="title"/>
          </p:nvPr>
        </p:nvSpPr>
        <p:spPr/>
        <p:txBody>
          <a:bodyPr/>
          <a:lstStyle/>
          <a:p>
            <a:r>
              <a:rPr lang="en-US" dirty="0"/>
              <a:t>Examples of ISL’s media presence</a:t>
            </a:r>
          </a:p>
        </p:txBody>
      </p:sp>
      <p:sp>
        <p:nvSpPr>
          <p:cNvPr id="3" name="Content Placeholder 2">
            <a:extLst>
              <a:ext uri="{FF2B5EF4-FFF2-40B4-BE49-F238E27FC236}">
                <a16:creationId xmlns:a16="http://schemas.microsoft.com/office/drawing/2014/main" id="{83043D74-0F14-41ED-9E41-721F27E25EB2}"/>
              </a:ext>
            </a:extLst>
          </p:cNvPr>
          <p:cNvSpPr>
            <a:spLocks noGrp="1"/>
          </p:cNvSpPr>
          <p:nvPr>
            <p:ph sz="half" idx="1"/>
          </p:nvPr>
        </p:nvSpPr>
        <p:spPr/>
        <p:txBody>
          <a:bodyPr>
            <a:normAutofit/>
          </a:bodyPr>
          <a:lstStyle/>
          <a:p>
            <a:r>
              <a:rPr lang="en-US" sz="2400" dirty="0"/>
              <a:t>ISL Blog, article by Dr. Charness: “An End to the Aging of the Population? What the New Numbers on Life Expectancy Could Mean?” </a:t>
            </a:r>
          </a:p>
          <a:p>
            <a:pPr lvl="1"/>
            <a:r>
              <a:rPr lang="en-US" sz="2000" dirty="0"/>
              <a:t>Link: </a:t>
            </a:r>
            <a:r>
              <a:rPr lang="en-US" sz="2000" dirty="0">
                <a:hlinkClick r:id="rId2"/>
              </a:rPr>
              <a:t>https://isl.fsu.edu/article/end-aging-population-what-new-numbers-life-expectancy-could-mean</a:t>
            </a:r>
            <a:r>
              <a:rPr lang="en-US" sz="2000" dirty="0"/>
              <a:t> </a:t>
            </a:r>
          </a:p>
          <a:p>
            <a:pPr lvl="1"/>
            <a:r>
              <a:rPr lang="en-US" sz="2000" dirty="0"/>
              <a:t>The controversy over </a:t>
            </a:r>
            <a:r>
              <a:rPr lang="en-US" sz="2000" dirty="0" err="1"/>
              <a:t>Aduhelm</a:t>
            </a:r>
            <a:r>
              <a:rPr lang="en-US" sz="2000" dirty="0"/>
              <a:t> – newest approved drug for Alzheimer’s disease — and why scientists are alarmed </a:t>
            </a:r>
          </a:p>
          <a:p>
            <a:pPr lvl="2"/>
            <a:r>
              <a:rPr lang="en-US" sz="1600" dirty="0"/>
              <a:t>Link:  </a:t>
            </a:r>
            <a:r>
              <a:rPr lang="en-US" sz="1600" dirty="0">
                <a:hlinkClick r:id="rId3"/>
              </a:rPr>
              <a:t>https://isl.fsu.edu/article/controversy-over-aduhelm-newest-approved-drug-alzheimers-disease-and-why-scientists-are</a:t>
            </a:r>
            <a:r>
              <a:rPr lang="en-US" sz="1600" dirty="0"/>
              <a:t> </a:t>
            </a:r>
          </a:p>
          <a:p>
            <a:pPr marL="457200" lvl="1" indent="0">
              <a:buNone/>
            </a:pPr>
            <a:endParaRPr lang="en-US" sz="2000" dirty="0"/>
          </a:p>
          <a:p>
            <a:pPr marL="457200" lvl="1" indent="0">
              <a:buNone/>
            </a:pPr>
            <a:endParaRPr lang="en-US" sz="2000" dirty="0"/>
          </a:p>
          <a:p>
            <a:pPr lvl="1"/>
            <a:endParaRPr lang="en-US" sz="2000" dirty="0"/>
          </a:p>
          <a:p>
            <a:pPr marL="457200" lvl="1" indent="0">
              <a:buNone/>
            </a:pPr>
            <a:endParaRPr lang="en-US" sz="2000" dirty="0"/>
          </a:p>
        </p:txBody>
      </p:sp>
      <p:sp>
        <p:nvSpPr>
          <p:cNvPr id="4" name="Content Placeholder 3">
            <a:extLst>
              <a:ext uri="{FF2B5EF4-FFF2-40B4-BE49-F238E27FC236}">
                <a16:creationId xmlns:a16="http://schemas.microsoft.com/office/drawing/2014/main" id="{7B921E8B-6515-442B-989A-493A40C6BB10}"/>
              </a:ext>
            </a:extLst>
          </p:cNvPr>
          <p:cNvSpPr>
            <a:spLocks noGrp="1"/>
          </p:cNvSpPr>
          <p:nvPr>
            <p:ph sz="half" idx="2"/>
          </p:nvPr>
        </p:nvSpPr>
        <p:spPr/>
        <p:txBody>
          <a:bodyPr/>
          <a:lstStyle/>
          <a:p>
            <a:r>
              <a:rPr lang="en-US" dirty="0"/>
              <a:t>Examples of our Facebook Postings</a:t>
            </a:r>
          </a:p>
          <a:p>
            <a:endParaRPr lang="en-US" dirty="0"/>
          </a:p>
        </p:txBody>
      </p:sp>
      <p:pic>
        <p:nvPicPr>
          <p:cNvPr id="6" name="Picture 5" descr="Text&#10;&#10;Description automatically generated">
            <a:extLst>
              <a:ext uri="{FF2B5EF4-FFF2-40B4-BE49-F238E27FC236}">
                <a16:creationId xmlns:a16="http://schemas.microsoft.com/office/drawing/2014/main" id="{0943880F-786A-4B40-A007-E70D112D4E1A}"/>
              </a:ext>
            </a:extLst>
          </p:cNvPr>
          <p:cNvPicPr>
            <a:picLocks noChangeAspect="1"/>
          </p:cNvPicPr>
          <p:nvPr/>
        </p:nvPicPr>
        <p:blipFill>
          <a:blip r:embed="rId4"/>
          <a:stretch>
            <a:fillRect/>
          </a:stretch>
        </p:blipFill>
        <p:spPr>
          <a:xfrm>
            <a:off x="8012232" y="2321266"/>
            <a:ext cx="2691826" cy="3855697"/>
          </a:xfrm>
          <a:prstGeom prst="rect">
            <a:avLst/>
          </a:prstGeom>
        </p:spPr>
      </p:pic>
    </p:spTree>
    <p:extLst>
      <p:ext uri="{BB962C8B-B14F-4D97-AF65-F5344CB8AC3E}">
        <p14:creationId xmlns:p14="http://schemas.microsoft.com/office/powerpoint/2010/main" val="10158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B08C-9251-4F2F-8582-4CBCD3C0FA9E}"/>
              </a:ext>
            </a:extLst>
          </p:cNvPr>
          <p:cNvSpPr>
            <a:spLocks noGrp="1"/>
          </p:cNvSpPr>
          <p:nvPr>
            <p:ph type="title"/>
          </p:nvPr>
        </p:nvSpPr>
        <p:spPr>
          <a:xfrm>
            <a:off x="1205593" y="332470"/>
            <a:ext cx="10515600" cy="1325563"/>
          </a:xfrm>
        </p:spPr>
        <p:txBody>
          <a:bodyPr>
            <a:normAutofit/>
          </a:bodyPr>
          <a:lstStyle/>
          <a:p>
            <a:r>
              <a:rPr lang="en-US" sz="3600" dirty="0"/>
              <a:t>Please welcome Norman B. Schmidt, Distinguished Research Professor as ISL’s newest Affiliate.</a:t>
            </a:r>
          </a:p>
        </p:txBody>
      </p:sp>
      <p:sp>
        <p:nvSpPr>
          <p:cNvPr id="3" name="Content Placeholder 2">
            <a:extLst>
              <a:ext uri="{FF2B5EF4-FFF2-40B4-BE49-F238E27FC236}">
                <a16:creationId xmlns:a16="http://schemas.microsoft.com/office/drawing/2014/main" id="{EF258013-852D-4B83-B419-5A7F20FCBFD2}"/>
              </a:ext>
            </a:extLst>
          </p:cNvPr>
          <p:cNvSpPr>
            <a:spLocks noGrp="1"/>
          </p:cNvSpPr>
          <p:nvPr>
            <p:ph sz="half" idx="1"/>
          </p:nvPr>
        </p:nvSpPr>
        <p:spPr/>
        <p:txBody>
          <a:bodyPr>
            <a:normAutofit/>
          </a:bodyPr>
          <a:lstStyle/>
          <a:p>
            <a:r>
              <a:rPr lang="en-US" sz="2400" dirty="0"/>
              <a:t>Please welcome Dr. Norman B (Brad) Schmidt as ISL’s newest Affiliate. </a:t>
            </a:r>
          </a:p>
          <a:p>
            <a:r>
              <a:rPr lang="en-US" sz="2400" dirty="0">
                <a:effectLst/>
                <a:ea typeface="Calibri" panose="020F0502020204030204" pitchFamily="34" charset="0"/>
                <a:cs typeface="Times New Roman" panose="02020603050405020304" pitchFamily="18" charset="0"/>
              </a:rPr>
              <a:t>His research focuses on the nature, causes, treatment and prevention of anxiety and related psychopathology. He is interested in developing treatments for distress among individuals with Mild Cognitive Impairment and early Alzheimer’s disease as well as their caregivers.</a:t>
            </a:r>
            <a:endParaRPr lang="en-US" sz="3600" dirty="0"/>
          </a:p>
        </p:txBody>
      </p:sp>
      <p:pic>
        <p:nvPicPr>
          <p:cNvPr id="7" name="Content Placeholder 6" descr="A picture containing person, person, posing, smiling&#10;&#10;Description automatically generated">
            <a:extLst>
              <a:ext uri="{FF2B5EF4-FFF2-40B4-BE49-F238E27FC236}">
                <a16:creationId xmlns:a16="http://schemas.microsoft.com/office/drawing/2014/main" id="{CE5EC2B4-0A18-46DC-A1B7-9866C9E0405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720" r="13924"/>
          <a:stretch/>
        </p:blipFill>
        <p:spPr>
          <a:xfrm>
            <a:off x="6898106" y="1825625"/>
            <a:ext cx="4106778" cy="3986780"/>
          </a:xfrm>
        </p:spPr>
      </p:pic>
    </p:spTree>
    <p:extLst>
      <p:ext uri="{BB962C8B-B14F-4D97-AF65-F5344CB8AC3E}">
        <p14:creationId xmlns:p14="http://schemas.microsoft.com/office/powerpoint/2010/main" val="73207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6D30-5C1A-4995-A726-661321541597}"/>
              </a:ext>
            </a:extLst>
          </p:cNvPr>
          <p:cNvSpPr>
            <a:spLocks noGrp="1"/>
          </p:cNvSpPr>
          <p:nvPr>
            <p:ph type="title"/>
          </p:nvPr>
        </p:nvSpPr>
        <p:spPr>
          <a:xfrm>
            <a:off x="1459344" y="249383"/>
            <a:ext cx="9894455" cy="1441308"/>
          </a:xfrm>
        </p:spPr>
        <p:txBody>
          <a:bodyPr/>
          <a:lstStyle/>
          <a:p>
            <a:r>
              <a:rPr lang="en-US" dirty="0"/>
              <a:t>ISL Faculty Affiliates Robert Hickner &amp; Michael Ormsbee win $3 million NIH Grant</a:t>
            </a:r>
          </a:p>
        </p:txBody>
      </p:sp>
      <p:sp>
        <p:nvSpPr>
          <p:cNvPr id="3" name="Content Placeholder 2">
            <a:extLst>
              <a:ext uri="{FF2B5EF4-FFF2-40B4-BE49-F238E27FC236}">
                <a16:creationId xmlns:a16="http://schemas.microsoft.com/office/drawing/2014/main" id="{1EB03708-D9F2-4F74-87ED-9857F396797C}"/>
              </a:ext>
            </a:extLst>
          </p:cNvPr>
          <p:cNvSpPr>
            <a:spLocks noGrp="1"/>
          </p:cNvSpPr>
          <p:nvPr>
            <p:ph sz="half" idx="1"/>
          </p:nvPr>
        </p:nvSpPr>
        <p:spPr/>
        <p:txBody>
          <a:bodyPr>
            <a:normAutofit fontScale="85000" lnSpcReduction="10000"/>
          </a:bodyPr>
          <a:lstStyle/>
          <a:p>
            <a:r>
              <a:rPr lang="en-US" sz="1800" dirty="0">
                <a:effectLst/>
                <a:latin typeface="Georgia Pro" panose="02040502050405020303" pitchFamily="18" charset="0"/>
                <a:ea typeface="Calibri" panose="020F0502020204030204" pitchFamily="34" charset="0"/>
                <a:cs typeface="Times New Roman" panose="02020603050405020304" pitchFamily="18" charset="0"/>
              </a:rPr>
              <a:t>A multidisciplinary team of Florida State University researchers, led by two Faculty Affiliates of the Institute for Successful Longevity, has received a $3-million National Institutes of Health grant to examine how resistance training may help older women struggling with obesity to potentially prevent Type 2 diabetes. Professors of Nutrition and Integrative Physiology Robert Hickner and Michael Ormsbee, both ISL Faculty Affiliates, will co-lead the project, which also will include colleagues from the FSU College of Health and Human Sciences and the Pennington Biomedical Research Center in Louisiana as well as the University of Arkansas. The co-investigators at FSU are Claire Berryman, Ph.D., from Nutrition and Integrative Physiology and Thomas Ledermann, Ph.D., from Human Development and Family Science, in the College of Health and Human Sciences, and Michael Sweeney, M.D., from the Department of Clinical Sciences, in the College of Medicine. Read more: </a:t>
            </a:r>
            <a:r>
              <a:rPr lang="en-US" sz="1800" dirty="0">
                <a:effectLst/>
                <a:latin typeface="Georgia Pro" panose="02040502050405020303" pitchFamily="18" charset="0"/>
                <a:ea typeface="Calibri" panose="020F0502020204030204" pitchFamily="34" charset="0"/>
                <a:cs typeface="Times New Roman" panose="02020603050405020304" pitchFamily="18" charset="0"/>
                <a:hlinkClick r:id="rId2"/>
              </a:rPr>
              <a:t>https://isl.fsu.edu/article/robert-hickner-michael-ormsbee-and-team-win-nih-grant-explore-resistance-training-and-type</a:t>
            </a:r>
            <a:r>
              <a:rPr lang="en-US" sz="18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Content Placeholder 7" descr="A picture containing text, person, indoor, sport&#10;&#10;Description automatically generated">
            <a:extLst>
              <a:ext uri="{FF2B5EF4-FFF2-40B4-BE49-F238E27FC236}">
                <a16:creationId xmlns:a16="http://schemas.microsoft.com/office/drawing/2014/main" id="{0DC89E58-CACB-4720-8E76-5F3EEEB876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905000"/>
            <a:ext cx="5885431" cy="3923620"/>
          </a:xfrm>
        </p:spPr>
      </p:pic>
    </p:spTree>
    <p:extLst>
      <p:ext uri="{BB962C8B-B14F-4D97-AF65-F5344CB8AC3E}">
        <p14:creationId xmlns:p14="http://schemas.microsoft.com/office/powerpoint/2010/main" val="304441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050-E014-4E34-ADE4-8B8463A4FA08}"/>
              </a:ext>
            </a:extLst>
          </p:cNvPr>
          <p:cNvSpPr>
            <a:spLocks noGrp="1"/>
          </p:cNvSpPr>
          <p:nvPr>
            <p:ph type="title"/>
          </p:nvPr>
        </p:nvSpPr>
        <p:spPr/>
        <p:txBody>
          <a:bodyPr>
            <a:normAutofit/>
          </a:bodyPr>
          <a:lstStyle/>
          <a:p>
            <a:r>
              <a:rPr lang="en-US" sz="3600" dirty="0"/>
              <a:t>Thank You for Turning In Updated FEAS for Annual Report!</a:t>
            </a:r>
          </a:p>
        </p:txBody>
      </p:sp>
      <p:sp>
        <p:nvSpPr>
          <p:cNvPr id="3" name="Content Placeholder 2">
            <a:extLst>
              <a:ext uri="{FF2B5EF4-FFF2-40B4-BE49-F238E27FC236}">
                <a16:creationId xmlns:a16="http://schemas.microsoft.com/office/drawing/2014/main" id="{9239CB17-545F-401E-BA0E-9AAC12F581DF}"/>
              </a:ext>
            </a:extLst>
          </p:cNvPr>
          <p:cNvSpPr>
            <a:spLocks noGrp="1"/>
          </p:cNvSpPr>
          <p:nvPr>
            <p:ph sz="half" idx="1"/>
          </p:nvPr>
        </p:nvSpPr>
        <p:spPr/>
        <p:txBody>
          <a:bodyPr>
            <a:noAutofit/>
          </a:bodyPr>
          <a:lstStyle/>
          <a:p>
            <a:pPr marL="0" indent="0">
              <a:buNone/>
            </a:pPr>
            <a:r>
              <a:rPr lang="en-US" dirty="0"/>
              <a:t>ISL would like to thank our Affiliates for turning in the required information requested of the institute by the Provost Office on time. We hope that next year they will only require 1 years’ worth of information instead of 3 as it has taken the place of the seven-year evaluation.</a:t>
            </a:r>
          </a:p>
        </p:txBody>
      </p:sp>
      <p:pic>
        <p:nvPicPr>
          <p:cNvPr id="8" name="Content Placeholder 7" descr="Text, whiteboard&#10;&#10;Description automatically generated">
            <a:extLst>
              <a:ext uri="{FF2B5EF4-FFF2-40B4-BE49-F238E27FC236}">
                <a16:creationId xmlns:a16="http://schemas.microsoft.com/office/drawing/2014/main" id="{2692511A-99BA-4C3A-A4D6-C45BE8787A7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20543" y="1522979"/>
            <a:ext cx="5181600" cy="3454400"/>
          </a:xfrm>
        </p:spPr>
      </p:pic>
    </p:spTree>
    <p:extLst>
      <p:ext uri="{BB962C8B-B14F-4D97-AF65-F5344CB8AC3E}">
        <p14:creationId xmlns:p14="http://schemas.microsoft.com/office/powerpoint/2010/main" val="4096978059"/>
      </p:ext>
    </p:extLst>
  </p:cSld>
  <p:clrMapOvr>
    <a:masterClrMapping/>
  </p:clrMapOvr>
</p:sld>
</file>

<file path=ppt/theme/theme1.xml><?xml version="1.0" encoding="utf-8"?>
<a:theme xmlns:a="http://schemas.openxmlformats.org/drawingml/2006/main" name="ISL-Powerpoint-202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Powerpoint.potx" id="{A3C77BB3-9268-4426-9889-35816C0BD4A9}" vid="{8ED24C5E-5EB3-42B7-968F-9464D7E52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4419C07B9FEA4BB360CE5592836273" ma:contentTypeVersion="13" ma:contentTypeDescription="Create a new document." ma:contentTypeScope="" ma:versionID="d7deab3d2281b24857e2777154590833">
  <xsd:schema xmlns:xsd="http://www.w3.org/2001/XMLSchema" xmlns:xs="http://www.w3.org/2001/XMLSchema" xmlns:p="http://schemas.microsoft.com/office/2006/metadata/properties" xmlns:ns2="eaefc853-07bd-41c4-bf82-039e44900564" xmlns:ns3="7a02478b-95c5-443d-9dca-0ad5e2ab086b" targetNamespace="http://schemas.microsoft.com/office/2006/metadata/properties" ma:root="true" ma:fieldsID="ead51ab362746e177990c30ba8134917" ns2:_="" ns3:_="">
    <xsd:import namespace="eaefc853-07bd-41c4-bf82-039e44900564"/>
    <xsd:import namespace="7a02478b-95c5-443d-9dca-0ad5e2ab0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fc853-07bd-41c4-bf82-039e44900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02478b-95c5-443d-9dca-0ad5e2ab08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AC99FC-762B-49CF-A79C-156C8ACBF2B1}">
  <ds:schemaRefs>
    <ds:schemaRef ds:uri="http://schemas.microsoft.com/sharepoint/v3/contenttype/forms"/>
  </ds:schemaRefs>
</ds:datastoreItem>
</file>

<file path=customXml/itemProps2.xml><?xml version="1.0" encoding="utf-8"?>
<ds:datastoreItem xmlns:ds="http://schemas.openxmlformats.org/officeDocument/2006/customXml" ds:itemID="{6CF6E00A-D812-4B6F-9886-CD71827D5B13}">
  <ds:schemaRef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7a02478b-95c5-443d-9dca-0ad5e2ab086b"/>
    <ds:schemaRef ds:uri="eaefc853-07bd-41c4-bf82-039e44900564"/>
    <ds:schemaRef ds:uri="http://www.w3.org/XML/1998/namespace"/>
  </ds:schemaRefs>
</ds:datastoreItem>
</file>

<file path=customXml/itemProps3.xml><?xml version="1.0" encoding="utf-8"?>
<ds:datastoreItem xmlns:ds="http://schemas.openxmlformats.org/officeDocument/2006/customXml" ds:itemID="{697854E1-A478-4CDE-9E53-39200860C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fc853-07bd-41c4-bf82-039e44900564"/>
    <ds:schemaRef ds:uri="7a02478b-95c5-443d-9dca-0ad5e2ab0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ISL-Powerpoint-2020</Template>
  <TotalTime>199</TotalTime>
  <Words>1390</Words>
  <Application>Microsoft Office PowerPoint</Application>
  <PresentationFormat>Widescreen</PresentationFormat>
  <Paragraphs>88</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Georgia Pro</vt:lpstr>
      <vt:lpstr>Symbol</vt:lpstr>
      <vt:lpstr>ISL-Powerpoint-2020</vt:lpstr>
      <vt:lpstr>PowerPoint Presentation</vt:lpstr>
      <vt:lpstr>Bylaws Update</vt:lpstr>
      <vt:lpstr>Thank You!</vt:lpstr>
      <vt:lpstr> Announcements/Awards/Promotions, etc.</vt:lpstr>
      <vt:lpstr>Congratulations to Sheila Salyer!</vt:lpstr>
      <vt:lpstr>Examples of ISL’s media presence</vt:lpstr>
      <vt:lpstr>Please welcome Norman B. Schmidt, Distinguished Research Professor as ISL’s newest Affiliate.</vt:lpstr>
      <vt:lpstr>ISL Faculty Affiliates Robert Hickner &amp; Michael Ormsbee win $3 million NIH Grant</vt:lpstr>
      <vt:lpstr>Thank You for Turning In Updated FEAS for Annual Report!</vt:lpstr>
      <vt:lpstr>Deadline for Call for Abstracts for Academic AFU Symposium Due by September 26th, 2021</vt:lpstr>
      <vt:lpstr>ISL Survey Monkey Planning Grants Website Will be Up Later this Fall</vt:lpstr>
      <vt:lpstr>Participant Registry</vt:lpstr>
      <vt:lpstr>2021 Student Poster Day Winners</vt:lpstr>
      <vt:lpstr>2022 ISL Spring Brown Bag Speakers &amp; Spring Lecture Series Speaker-Need Volunteers!</vt:lpstr>
      <vt:lpstr>ISL potentially sponsoring speaker Jessica Kelley with the Claude Pepper Center</vt:lpstr>
      <vt:lpstr>Conference for  2 NSF RCNs April 14-16, 2022</vt:lpstr>
      <vt:lpstr>Opening of Memory Care Units at Westminster Oaks</vt:lpstr>
      <vt:lpstr>ISL Helping Arrange University-Community Presentations</vt:lpstr>
      <vt:lpstr>AFU-UMass-FSU Project Update</vt:lpstr>
      <vt:lpstr>ISL Brown Bags, Titles TBD</vt:lpstr>
      <vt:lpstr>GSA Conference Room in Phoenix, AZ booked</vt:lpstr>
      <vt:lpstr>Dr. Charness Collaborating with  Patricia Heyn at University of Colorado Anschutz Medical Campus on a potential R13 grant application sponsored by GSA.</vt:lpstr>
      <vt:lpstr>Dr. Charness Schedule of Events</vt:lpstr>
      <vt:lpstr>Questions/Feedback?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Komsky</dc:creator>
  <cp:lastModifiedBy>Callie Kindelsperger</cp:lastModifiedBy>
  <cp:revision>11</cp:revision>
  <dcterms:created xsi:type="dcterms:W3CDTF">2014-01-16T15:05:19Z</dcterms:created>
  <dcterms:modified xsi:type="dcterms:W3CDTF">2021-08-26T20:25:31Z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0x010100214419C07B9FEA4BB360CE5592836273</vt:lpwstr>
  </property>
</Properties>
</file>