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2"/>
  </p:notesMasterIdLst>
  <p:sldIdLst>
    <p:sldId id="272" r:id="rId6"/>
    <p:sldId id="274" r:id="rId7"/>
    <p:sldId id="322" r:id="rId8"/>
    <p:sldId id="335" r:id="rId9"/>
    <p:sldId id="316" r:id="rId10"/>
    <p:sldId id="329" r:id="rId11"/>
    <p:sldId id="330" r:id="rId12"/>
    <p:sldId id="331" r:id="rId13"/>
    <p:sldId id="321" r:id="rId14"/>
    <p:sldId id="313" r:id="rId15"/>
    <p:sldId id="305" r:id="rId16"/>
    <p:sldId id="334" r:id="rId17"/>
    <p:sldId id="336" r:id="rId18"/>
    <p:sldId id="337" r:id="rId19"/>
    <p:sldId id="332" r:id="rId20"/>
    <p:sldId id="32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0115"/>
    <a:srgbClr val="CDC092"/>
    <a:srgbClr val="CDC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2321FB-405E-43D9-A569-880796DA2DA1}" v="45" dt="2021-01-20T19:11:46.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ie Kindelsperger" userId="a03d6a49-e6b5-41d0-b6b7-cdf1abb62fcb" providerId="ADAL" clId="{8F2321FB-405E-43D9-A569-880796DA2DA1}"/>
    <pc:docChg chg="custSel addSld delSld modSld sldOrd">
      <pc:chgData name="Callie Kindelsperger" userId="a03d6a49-e6b5-41d0-b6b7-cdf1abb62fcb" providerId="ADAL" clId="{8F2321FB-405E-43D9-A569-880796DA2DA1}" dt="2021-01-20T19:11:46.955" v="1762" actId="20577"/>
      <pc:docMkLst>
        <pc:docMk/>
      </pc:docMkLst>
      <pc:sldChg chg="modSp mod">
        <pc:chgData name="Callie Kindelsperger" userId="a03d6a49-e6b5-41d0-b6b7-cdf1abb62fcb" providerId="ADAL" clId="{8F2321FB-405E-43D9-A569-880796DA2DA1}" dt="2021-01-11T14:22:30.412" v="25" actId="20577"/>
        <pc:sldMkLst>
          <pc:docMk/>
          <pc:sldMk cId="589994044" sldId="272"/>
        </pc:sldMkLst>
        <pc:spChg chg="mod">
          <ac:chgData name="Callie Kindelsperger" userId="a03d6a49-e6b5-41d0-b6b7-cdf1abb62fcb" providerId="ADAL" clId="{8F2321FB-405E-43D9-A569-880796DA2DA1}" dt="2021-01-11T14:22:30.412" v="25" actId="20577"/>
          <ac:spMkLst>
            <pc:docMk/>
            <pc:sldMk cId="589994044" sldId="272"/>
            <ac:spMk id="3" creationId="{00000000-0000-0000-0000-000000000000}"/>
          </ac:spMkLst>
        </pc:spChg>
      </pc:sldChg>
      <pc:sldChg chg="modSp mod">
        <pc:chgData name="Callie Kindelsperger" userId="a03d6a49-e6b5-41d0-b6b7-cdf1abb62fcb" providerId="ADAL" clId="{8F2321FB-405E-43D9-A569-880796DA2DA1}" dt="2021-01-11T14:35:13.689" v="760" actId="20577"/>
        <pc:sldMkLst>
          <pc:docMk/>
          <pc:sldMk cId="4137123274" sldId="305"/>
        </pc:sldMkLst>
        <pc:spChg chg="mod">
          <ac:chgData name="Callie Kindelsperger" userId="a03d6a49-e6b5-41d0-b6b7-cdf1abb62fcb" providerId="ADAL" clId="{8F2321FB-405E-43D9-A569-880796DA2DA1}" dt="2021-01-11T14:35:13.689" v="760" actId="20577"/>
          <ac:spMkLst>
            <pc:docMk/>
            <pc:sldMk cId="4137123274" sldId="305"/>
            <ac:spMk id="3" creationId="{2AD1C5FD-392E-4B80-9D9B-F111F5E05A74}"/>
          </ac:spMkLst>
        </pc:spChg>
      </pc:sldChg>
      <pc:sldChg chg="del">
        <pc:chgData name="Callie Kindelsperger" userId="a03d6a49-e6b5-41d0-b6b7-cdf1abb62fcb" providerId="ADAL" clId="{8F2321FB-405E-43D9-A569-880796DA2DA1}" dt="2021-01-11T14:35:22.820" v="761" actId="2696"/>
        <pc:sldMkLst>
          <pc:docMk/>
          <pc:sldMk cId="1484464051" sldId="310"/>
        </pc:sldMkLst>
      </pc:sldChg>
      <pc:sldChg chg="modSp mod">
        <pc:chgData name="Callie Kindelsperger" userId="a03d6a49-e6b5-41d0-b6b7-cdf1abb62fcb" providerId="ADAL" clId="{8F2321FB-405E-43D9-A569-880796DA2DA1}" dt="2021-01-11T15:00:17.782" v="1380" actId="5793"/>
        <pc:sldMkLst>
          <pc:docMk/>
          <pc:sldMk cId="4152268341" sldId="313"/>
        </pc:sldMkLst>
        <pc:spChg chg="mod">
          <ac:chgData name="Callie Kindelsperger" userId="a03d6a49-e6b5-41d0-b6b7-cdf1abb62fcb" providerId="ADAL" clId="{8F2321FB-405E-43D9-A569-880796DA2DA1}" dt="2021-01-11T14:33:53.755" v="710" actId="20577"/>
          <ac:spMkLst>
            <pc:docMk/>
            <pc:sldMk cId="4152268341" sldId="313"/>
            <ac:spMk id="2" creationId="{D6FE592A-CF2B-4714-9F6F-DD2587406CF9}"/>
          </ac:spMkLst>
        </pc:spChg>
        <pc:spChg chg="mod">
          <ac:chgData name="Callie Kindelsperger" userId="a03d6a49-e6b5-41d0-b6b7-cdf1abb62fcb" providerId="ADAL" clId="{8F2321FB-405E-43D9-A569-880796DA2DA1}" dt="2021-01-11T15:00:17.782" v="1380" actId="5793"/>
          <ac:spMkLst>
            <pc:docMk/>
            <pc:sldMk cId="4152268341" sldId="313"/>
            <ac:spMk id="3" creationId="{8CB5ADD5-7FA1-46C0-B05B-4CFFC56EBFA8}"/>
          </ac:spMkLst>
        </pc:spChg>
      </pc:sldChg>
      <pc:sldChg chg="modSp mod">
        <pc:chgData name="Callie Kindelsperger" userId="a03d6a49-e6b5-41d0-b6b7-cdf1abb62fcb" providerId="ADAL" clId="{8F2321FB-405E-43D9-A569-880796DA2DA1}" dt="2021-01-11T14:25:11.669" v="184" actId="113"/>
        <pc:sldMkLst>
          <pc:docMk/>
          <pc:sldMk cId="3527722163" sldId="316"/>
        </pc:sldMkLst>
        <pc:spChg chg="mod">
          <ac:chgData name="Callie Kindelsperger" userId="a03d6a49-e6b5-41d0-b6b7-cdf1abb62fcb" providerId="ADAL" clId="{8F2321FB-405E-43D9-A569-880796DA2DA1}" dt="2021-01-11T14:25:11.669" v="184" actId="113"/>
          <ac:spMkLst>
            <pc:docMk/>
            <pc:sldMk cId="3527722163" sldId="316"/>
            <ac:spMk id="3" creationId="{440E76C9-7438-47AE-BA0A-CCEF8B5FDF8A}"/>
          </ac:spMkLst>
        </pc:spChg>
      </pc:sldChg>
      <pc:sldChg chg="addSp delSp modSp mod">
        <pc:chgData name="Callie Kindelsperger" userId="a03d6a49-e6b5-41d0-b6b7-cdf1abb62fcb" providerId="ADAL" clId="{8F2321FB-405E-43D9-A569-880796DA2DA1}" dt="2021-01-20T19:11:46.955" v="1762" actId="20577"/>
        <pc:sldMkLst>
          <pc:docMk/>
          <pc:sldMk cId="265420234" sldId="321"/>
        </pc:sldMkLst>
        <pc:spChg chg="mod">
          <ac:chgData name="Callie Kindelsperger" userId="a03d6a49-e6b5-41d0-b6b7-cdf1abb62fcb" providerId="ADAL" clId="{8F2321FB-405E-43D9-A569-880796DA2DA1}" dt="2021-01-11T14:30:10.921" v="626" actId="20577"/>
          <ac:spMkLst>
            <pc:docMk/>
            <pc:sldMk cId="265420234" sldId="321"/>
            <ac:spMk id="2" creationId="{187C4694-0B6B-4622-8D1A-7061CCFC2EA5}"/>
          </ac:spMkLst>
        </pc:spChg>
        <pc:spChg chg="mod">
          <ac:chgData name="Callie Kindelsperger" userId="a03d6a49-e6b5-41d0-b6b7-cdf1abb62fcb" providerId="ADAL" clId="{8F2321FB-405E-43D9-A569-880796DA2DA1}" dt="2021-01-20T19:11:46.955" v="1762" actId="20577"/>
          <ac:spMkLst>
            <pc:docMk/>
            <pc:sldMk cId="265420234" sldId="321"/>
            <ac:spMk id="3" creationId="{AFEBC7F1-1738-48BF-B113-17478444505D}"/>
          </ac:spMkLst>
        </pc:spChg>
        <pc:spChg chg="add del mod">
          <ac:chgData name="Callie Kindelsperger" userId="a03d6a49-e6b5-41d0-b6b7-cdf1abb62fcb" providerId="ADAL" clId="{8F2321FB-405E-43D9-A569-880796DA2DA1}" dt="2021-01-11T14:31:47.340" v="697"/>
          <ac:spMkLst>
            <pc:docMk/>
            <pc:sldMk cId="265420234" sldId="321"/>
            <ac:spMk id="6" creationId="{18AE172D-21D7-4481-B43E-D0BFEC8640A4}"/>
          </ac:spMkLst>
        </pc:spChg>
        <pc:picChg chg="del">
          <ac:chgData name="Callie Kindelsperger" userId="a03d6a49-e6b5-41d0-b6b7-cdf1abb62fcb" providerId="ADAL" clId="{8F2321FB-405E-43D9-A569-880796DA2DA1}" dt="2021-01-11T14:31:44.254" v="696" actId="478"/>
          <ac:picMkLst>
            <pc:docMk/>
            <pc:sldMk cId="265420234" sldId="321"/>
            <ac:picMk id="5" creationId="{DB2871A0-9752-4396-86CD-1408EBAF6647}"/>
          </ac:picMkLst>
        </pc:picChg>
        <pc:picChg chg="add mod">
          <ac:chgData name="Callie Kindelsperger" userId="a03d6a49-e6b5-41d0-b6b7-cdf1abb62fcb" providerId="ADAL" clId="{8F2321FB-405E-43D9-A569-880796DA2DA1}" dt="2021-01-11T14:31:52.488" v="698" actId="14100"/>
          <ac:picMkLst>
            <pc:docMk/>
            <pc:sldMk cId="265420234" sldId="321"/>
            <ac:picMk id="7" creationId="{14A74813-D7EE-407B-98C1-6949A2F4D664}"/>
          </ac:picMkLst>
        </pc:picChg>
      </pc:sldChg>
      <pc:sldChg chg="addSp delSp modSp mod">
        <pc:chgData name="Callie Kindelsperger" userId="a03d6a49-e6b5-41d0-b6b7-cdf1abb62fcb" providerId="ADAL" clId="{8F2321FB-405E-43D9-A569-880796DA2DA1}" dt="2021-01-11T14:24:29.093" v="180" actId="1076"/>
        <pc:sldMkLst>
          <pc:docMk/>
          <pc:sldMk cId="1778838951" sldId="322"/>
        </pc:sldMkLst>
        <pc:spChg chg="mod">
          <ac:chgData name="Callie Kindelsperger" userId="a03d6a49-e6b5-41d0-b6b7-cdf1abb62fcb" providerId="ADAL" clId="{8F2321FB-405E-43D9-A569-880796DA2DA1}" dt="2021-01-11T14:23:48.492" v="174" actId="20577"/>
          <ac:spMkLst>
            <pc:docMk/>
            <pc:sldMk cId="1778838951" sldId="322"/>
            <ac:spMk id="3" creationId="{D6B33FBF-EBA3-401F-BB21-5210AA211E05}"/>
          </ac:spMkLst>
        </pc:spChg>
        <pc:spChg chg="add del mod">
          <ac:chgData name="Callie Kindelsperger" userId="a03d6a49-e6b5-41d0-b6b7-cdf1abb62fcb" providerId="ADAL" clId="{8F2321FB-405E-43D9-A569-880796DA2DA1}" dt="2021-01-11T14:24:16.320" v="175" actId="931"/>
          <ac:spMkLst>
            <pc:docMk/>
            <pc:sldMk cId="1778838951" sldId="322"/>
            <ac:spMk id="5" creationId="{BC46CFAA-85C7-47DD-B47D-C18EAF1FB283}"/>
          </ac:spMkLst>
        </pc:spChg>
        <pc:spChg chg="add del mod">
          <ac:chgData name="Callie Kindelsperger" userId="a03d6a49-e6b5-41d0-b6b7-cdf1abb62fcb" providerId="ADAL" clId="{8F2321FB-405E-43D9-A569-880796DA2DA1}" dt="2021-01-11T14:24:23.210" v="178" actId="478"/>
          <ac:spMkLst>
            <pc:docMk/>
            <pc:sldMk cId="1778838951" sldId="322"/>
            <ac:spMk id="8" creationId="{E86811D4-DC53-4DAF-B2F9-CC3F654A567D}"/>
          </ac:spMkLst>
        </pc:spChg>
        <pc:picChg chg="add mod">
          <ac:chgData name="Callie Kindelsperger" userId="a03d6a49-e6b5-41d0-b6b7-cdf1abb62fcb" providerId="ADAL" clId="{8F2321FB-405E-43D9-A569-880796DA2DA1}" dt="2021-01-11T14:24:29.093" v="180" actId="1076"/>
          <ac:picMkLst>
            <pc:docMk/>
            <pc:sldMk cId="1778838951" sldId="322"/>
            <ac:picMk id="7" creationId="{B2681EA1-E900-49C9-96D7-999A61D6CE90}"/>
          </ac:picMkLst>
        </pc:picChg>
        <pc:picChg chg="del">
          <ac:chgData name="Callie Kindelsperger" userId="a03d6a49-e6b5-41d0-b6b7-cdf1abb62fcb" providerId="ADAL" clId="{8F2321FB-405E-43D9-A569-880796DA2DA1}" dt="2021-01-11T14:23:22.721" v="26" actId="478"/>
          <ac:picMkLst>
            <pc:docMk/>
            <pc:sldMk cId="1778838951" sldId="322"/>
            <ac:picMk id="10" creationId="{68AF5692-EDBC-4692-A9C8-A90EC91E2224}"/>
          </ac:picMkLst>
        </pc:picChg>
      </pc:sldChg>
      <pc:sldChg chg="del">
        <pc:chgData name="Callie Kindelsperger" userId="a03d6a49-e6b5-41d0-b6b7-cdf1abb62fcb" providerId="ADAL" clId="{8F2321FB-405E-43D9-A569-880796DA2DA1}" dt="2021-01-11T15:00:02.339" v="1378" actId="2696"/>
        <pc:sldMkLst>
          <pc:docMk/>
          <pc:sldMk cId="1381002731" sldId="323"/>
        </pc:sldMkLst>
      </pc:sldChg>
      <pc:sldChg chg="del">
        <pc:chgData name="Callie Kindelsperger" userId="a03d6a49-e6b5-41d0-b6b7-cdf1abb62fcb" providerId="ADAL" clId="{8F2321FB-405E-43D9-A569-880796DA2DA1}" dt="2021-01-11T14:24:50.241" v="181" actId="2696"/>
        <pc:sldMkLst>
          <pc:docMk/>
          <pc:sldMk cId="2617340997" sldId="326"/>
        </pc:sldMkLst>
      </pc:sldChg>
      <pc:sldChg chg="del">
        <pc:chgData name="Callie Kindelsperger" userId="a03d6a49-e6b5-41d0-b6b7-cdf1abb62fcb" providerId="ADAL" clId="{8F2321FB-405E-43D9-A569-880796DA2DA1}" dt="2021-01-11T14:24:54.017" v="182" actId="2696"/>
        <pc:sldMkLst>
          <pc:docMk/>
          <pc:sldMk cId="1112558128" sldId="327"/>
        </pc:sldMkLst>
      </pc:sldChg>
      <pc:sldChg chg="del">
        <pc:chgData name="Callie Kindelsperger" userId="a03d6a49-e6b5-41d0-b6b7-cdf1abb62fcb" providerId="ADAL" clId="{8F2321FB-405E-43D9-A569-880796DA2DA1}" dt="2021-01-11T14:24:58.089" v="183" actId="2696"/>
        <pc:sldMkLst>
          <pc:docMk/>
          <pc:sldMk cId="479797768" sldId="328"/>
        </pc:sldMkLst>
      </pc:sldChg>
      <pc:sldChg chg="modSp mod">
        <pc:chgData name="Callie Kindelsperger" userId="a03d6a49-e6b5-41d0-b6b7-cdf1abb62fcb" providerId="ADAL" clId="{8F2321FB-405E-43D9-A569-880796DA2DA1}" dt="2021-01-11T14:39:56.854" v="1377" actId="20577"/>
        <pc:sldMkLst>
          <pc:docMk/>
          <pc:sldMk cId="1708747116" sldId="329"/>
        </pc:sldMkLst>
        <pc:spChg chg="mod">
          <ac:chgData name="Callie Kindelsperger" userId="a03d6a49-e6b5-41d0-b6b7-cdf1abb62fcb" providerId="ADAL" clId="{8F2321FB-405E-43D9-A569-880796DA2DA1}" dt="2021-01-11T14:39:56.854" v="1377" actId="20577"/>
          <ac:spMkLst>
            <pc:docMk/>
            <pc:sldMk cId="1708747116" sldId="329"/>
            <ac:spMk id="3" creationId="{93B194E0-34B7-418E-8649-C36BBDD8A696}"/>
          </ac:spMkLst>
        </pc:spChg>
      </pc:sldChg>
      <pc:sldChg chg="modSp mod">
        <pc:chgData name="Callie Kindelsperger" userId="a03d6a49-e6b5-41d0-b6b7-cdf1abb62fcb" providerId="ADAL" clId="{8F2321FB-405E-43D9-A569-880796DA2DA1}" dt="2021-01-11T14:28:43.728" v="596" actId="403"/>
        <pc:sldMkLst>
          <pc:docMk/>
          <pc:sldMk cId="2306250229" sldId="330"/>
        </pc:sldMkLst>
        <pc:spChg chg="mod">
          <ac:chgData name="Callie Kindelsperger" userId="a03d6a49-e6b5-41d0-b6b7-cdf1abb62fcb" providerId="ADAL" clId="{8F2321FB-405E-43D9-A569-880796DA2DA1}" dt="2021-01-11T14:28:33.417" v="592" actId="20577"/>
          <ac:spMkLst>
            <pc:docMk/>
            <pc:sldMk cId="2306250229" sldId="330"/>
            <ac:spMk id="2" creationId="{71771A19-8FED-4F41-8B7D-478FD7EC4FA6}"/>
          </ac:spMkLst>
        </pc:spChg>
        <pc:spChg chg="mod">
          <ac:chgData name="Callie Kindelsperger" userId="a03d6a49-e6b5-41d0-b6b7-cdf1abb62fcb" providerId="ADAL" clId="{8F2321FB-405E-43D9-A569-880796DA2DA1}" dt="2021-01-11T14:28:43.728" v="596" actId="403"/>
          <ac:spMkLst>
            <pc:docMk/>
            <pc:sldMk cId="2306250229" sldId="330"/>
            <ac:spMk id="3" creationId="{A1F56B60-DBD4-4F63-8839-AD9C9303D235}"/>
          </ac:spMkLst>
        </pc:spChg>
      </pc:sldChg>
      <pc:sldChg chg="modSp mod">
        <pc:chgData name="Callie Kindelsperger" userId="a03d6a49-e6b5-41d0-b6b7-cdf1abb62fcb" providerId="ADAL" clId="{8F2321FB-405E-43D9-A569-880796DA2DA1}" dt="2021-01-11T14:29:40.722" v="608" actId="1076"/>
        <pc:sldMkLst>
          <pc:docMk/>
          <pc:sldMk cId="2107814244" sldId="331"/>
        </pc:sldMkLst>
        <pc:spChg chg="mod">
          <ac:chgData name="Callie Kindelsperger" userId="a03d6a49-e6b5-41d0-b6b7-cdf1abb62fcb" providerId="ADAL" clId="{8F2321FB-405E-43D9-A569-880796DA2DA1}" dt="2021-01-11T14:29:35.898" v="607" actId="20577"/>
          <ac:spMkLst>
            <pc:docMk/>
            <pc:sldMk cId="2107814244" sldId="331"/>
            <ac:spMk id="3" creationId="{5222B6B6-5466-4DD2-ABF3-75B6CD7FF7C3}"/>
          </ac:spMkLst>
        </pc:spChg>
        <pc:picChg chg="mod">
          <ac:chgData name="Callie Kindelsperger" userId="a03d6a49-e6b5-41d0-b6b7-cdf1abb62fcb" providerId="ADAL" clId="{8F2321FB-405E-43D9-A569-880796DA2DA1}" dt="2021-01-11T14:29:40.722" v="608" actId="1076"/>
          <ac:picMkLst>
            <pc:docMk/>
            <pc:sldMk cId="2107814244" sldId="331"/>
            <ac:picMk id="5" creationId="{57BEA7F5-63D1-41E7-8286-0DA0F32E88E2}"/>
          </ac:picMkLst>
        </pc:picChg>
      </pc:sldChg>
      <pc:sldChg chg="modSp mod ord">
        <pc:chgData name="Callie Kindelsperger" userId="a03d6a49-e6b5-41d0-b6b7-cdf1abb62fcb" providerId="ADAL" clId="{8F2321FB-405E-43D9-A569-880796DA2DA1}" dt="2021-01-11T14:37:31.221" v="986"/>
        <pc:sldMkLst>
          <pc:docMk/>
          <pc:sldMk cId="2324927352" sldId="332"/>
        </pc:sldMkLst>
        <pc:spChg chg="mod">
          <ac:chgData name="Callie Kindelsperger" userId="a03d6a49-e6b5-41d0-b6b7-cdf1abb62fcb" providerId="ADAL" clId="{8F2321FB-405E-43D9-A569-880796DA2DA1}" dt="2021-01-11T14:32:23.307" v="706" actId="20577"/>
          <ac:spMkLst>
            <pc:docMk/>
            <pc:sldMk cId="2324927352" sldId="332"/>
            <ac:spMk id="3" creationId="{7A0A8364-9493-4F1A-A012-DD83C5450C0B}"/>
          </ac:spMkLst>
        </pc:spChg>
      </pc:sldChg>
      <pc:sldChg chg="del">
        <pc:chgData name="Callie Kindelsperger" userId="a03d6a49-e6b5-41d0-b6b7-cdf1abb62fcb" providerId="ADAL" clId="{8F2321FB-405E-43D9-A569-880796DA2DA1}" dt="2021-01-11T14:35:27.933" v="762" actId="2696"/>
        <pc:sldMkLst>
          <pc:docMk/>
          <pc:sldMk cId="1144392871" sldId="333"/>
        </pc:sldMkLst>
      </pc:sldChg>
      <pc:sldChg chg="addSp delSp modSp mod">
        <pc:chgData name="Callie Kindelsperger" userId="a03d6a49-e6b5-41d0-b6b7-cdf1abb62fcb" providerId="ADAL" clId="{8F2321FB-405E-43D9-A569-880796DA2DA1}" dt="2021-01-11T14:37:10.554" v="984" actId="1076"/>
        <pc:sldMkLst>
          <pc:docMk/>
          <pc:sldMk cId="549840710" sldId="334"/>
        </pc:sldMkLst>
        <pc:spChg chg="mod">
          <ac:chgData name="Callie Kindelsperger" userId="a03d6a49-e6b5-41d0-b6b7-cdf1abb62fcb" providerId="ADAL" clId="{8F2321FB-405E-43D9-A569-880796DA2DA1}" dt="2021-01-11T14:36:01.992" v="820" actId="20577"/>
          <ac:spMkLst>
            <pc:docMk/>
            <pc:sldMk cId="549840710" sldId="334"/>
            <ac:spMk id="2" creationId="{55B57045-D9AC-4D74-9541-C0618FF95656}"/>
          </ac:spMkLst>
        </pc:spChg>
        <pc:spChg chg="mod">
          <ac:chgData name="Callie Kindelsperger" userId="a03d6a49-e6b5-41d0-b6b7-cdf1abb62fcb" providerId="ADAL" clId="{8F2321FB-405E-43D9-A569-880796DA2DA1}" dt="2021-01-11T14:36:31.774" v="979" actId="5793"/>
          <ac:spMkLst>
            <pc:docMk/>
            <pc:sldMk cId="549840710" sldId="334"/>
            <ac:spMk id="3" creationId="{EC2DF3CE-947A-44D6-BBFA-B2D5D76461DA}"/>
          </ac:spMkLst>
        </pc:spChg>
        <pc:spChg chg="add del mod">
          <ac:chgData name="Callie Kindelsperger" userId="a03d6a49-e6b5-41d0-b6b7-cdf1abb62fcb" providerId="ADAL" clId="{8F2321FB-405E-43D9-A569-880796DA2DA1}" dt="2021-01-11T14:37:04.912" v="980" actId="931"/>
          <ac:spMkLst>
            <pc:docMk/>
            <pc:sldMk cId="549840710" sldId="334"/>
            <ac:spMk id="5" creationId="{9986EDE9-3155-43D0-8651-84A44A87AF0E}"/>
          </ac:spMkLst>
        </pc:spChg>
        <pc:picChg chg="del">
          <ac:chgData name="Callie Kindelsperger" userId="a03d6a49-e6b5-41d0-b6b7-cdf1abb62fcb" providerId="ADAL" clId="{8F2321FB-405E-43D9-A569-880796DA2DA1}" dt="2021-01-11T14:35:45.539" v="763" actId="478"/>
          <ac:picMkLst>
            <pc:docMk/>
            <pc:sldMk cId="549840710" sldId="334"/>
            <ac:picMk id="6" creationId="{EF728505-1042-4399-9DE2-6F9CBA2CDCBE}"/>
          </ac:picMkLst>
        </pc:picChg>
        <pc:picChg chg="add mod">
          <ac:chgData name="Callie Kindelsperger" userId="a03d6a49-e6b5-41d0-b6b7-cdf1abb62fcb" providerId="ADAL" clId="{8F2321FB-405E-43D9-A569-880796DA2DA1}" dt="2021-01-11T14:37:10.554" v="984" actId="1076"/>
          <ac:picMkLst>
            <pc:docMk/>
            <pc:sldMk cId="549840710" sldId="334"/>
            <ac:picMk id="8" creationId="{89D52FA5-A161-4971-9E77-0833E9813762}"/>
          </ac:picMkLst>
        </pc:picChg>
      </pc:sldChg>
      <pc:sldChg chg="new del">
        <pc:chgData name="Callie Kindelsperger" userId="a03d6a49-e6b5-41d0-b6b7-cdf1abb62fcb" providerId="ADAL" clId="{8F2321FB-405E-43D9-A569-880796DA2DA1}" dt="2021-01-11T14:25:35.367" v="186" actId="2696"/>
        <pc:sldMkLst>
          <pc:docMk/>
          <pc:sldMk cId="1164623562" sldId="335"/>
        </pc:sldMkLst>
      </pc:sldChg>
      <pc:sldChg chg="addSp delSp modSp add mod">
        <pc:chgData name="Callie Kindelsperger" userId="a03d6a49-e6b5-41d0-b6b7-cdf1abb62fcb" providerId="ADAL" clId="{8F2321FB-405E-43D9-A569-880796DA2DA1}" dt="2021-01-11T14:38:34.883" v="995" actId="14100"/>
        <pc:sldMkLst>
          <pc:docMk/>
          <pc:sldMk cId="4137549319" sldId="335"/>
        </pc:sldMkLst>
        <pc:spChg chg="mod">
          <ac:chgData name="Callie Kindelsperger" userId="a03d6a49-e6b5-41d0-b6b7-cdf1abb62fcb" providerId="ADAL" clId="{8F2321FB-405E-43D9-A569-880796DA2DA1}" dt="2021-01-11T14:26:03.978" v="249" actId="20577"/>
          <ac:spMkLst>
            <pc:docMk/>
            <pc:sldMk cId="4137549319" sldId="335"/>
            <ac:spMk id="2" creationId="{B4ED224C-E3AC-46FD-A712-F329AB6D3673}"/>
          </ac:spMkLst>
        </pc:spChg>
        <pc:spChg chg="mod">
          <ac:chgData name="Callie Kindelsperger" userId="a03d6a49-e6b5-41d0-b6b7-cdf1abb62fcb" providerId="ADAL" clId="{8F2321FB-405E-43D9-A569-880796DA2DA1}" dt="2021-01-11T14:27:04.283" v="435" actId="5793"/>
          <ac:spMkLst>
            <pc:docMk/>
            <pc:sldMk cId="4137549319" sldId="335"/>
            <ac:spMk id="3" creationId="{D6B33FBF-EBA3-401F-BB21-5210AA211E05}"/>
          </ac:spMkLst>
        </pc:spChg>
        <pc:spChg chg="add del mod">
          <ac:chgData name="Callie Kindelsperger" userId="a03d6a49-e6b5-41d0-b6b7-cdf1abb62fcb" providerId="ADAL" clId="{8F2321FB-405E-43D9-A569-880796DA2DA1}" dt="2021-01-11T14:38:15.377" v="987" actId="931"/>
          <ac:spMkLst>
            <pc:docMk/>
            <pc:sldMk cId="4137549319" sldId="335"/>
            <ac:spMk id="5" creationId="{6FBE9478-6C18-41BD-AE55-3C6CB3CA9C13}"/>
          </ac:spMkLst>
        </pc:spChg>
        <pc:spChg chg="add del mod">
          <ac:chgData name="Callie Kindelsperger" userId="a03d6a49-e6b5-41d0-b6b7-cdf1abb62fcb" providerId="ADAL" clId="{8F2321FB-405E-43D9-A569-880796DA2DA1}" dt="2021-01-11T14:38:28.726" v="993" actId="478"/>
          <ac:spMkLst>
            <pc:docMk/>
            <pc:sldMk cId="4137549319" sldId="335"/>
            <ac:spMk id="9" creationId="{2519EE4B-9ACB-4DB6-A8DE-C0280D66A02F}"/>
          </ac:spMkLst>
        </pc:spChg>
        <pc:picChg chg="del mod">
          <ac:chgData name="Callie Kindelsperger" userId="a03d6a49-e6b5-41d0-b6b7-cdf1abb62fcb" providerId="ADAL" clId="{8F2321FB-405E-43D9-A569-880796DA2DA1}" dt="2021-01-11T14:27:10.180" v="437" actId="478"/>
          <ac:picMkLst>
            <pc:docMk/>
            <pc:sldMk cId="4137549319" sldId="335"/>
            <ac:picMk id="7" creationId="{B2681EA1-E900-49C9-96D7-999A61D6CE90}"/>
          </ac:picMkLst>
        </pc:picChg>
        <pc:picChg chg="add mod">
          <ac:chgData name="Callie Kindelsperger" userId="a03d6a49-e6b5-41d0-b6b7-cdf1abb62fcb" providerId="ADAL" clId="{8F2321FB-405E-43D9-A569-880796DA2DA1}" dt="2021-01-11T14:38:34.883" v="995" actId="14100"/>
          <ac:picMkLst>
            <pc:docMk/>
            <pc:sldMk cId="4137549319" sldId="335"/>
            <ac:picMk id="8" creationId="{12097D7B-674B-4D36-BAC4-9BEC25628CC7}"/>
          </ac:picMkLst>
        </pc:picChg>
      </pc:sldChg>
      <pc:sldChg chg="addSp delSp modSp new mod">
        <pc:chgData name="Callie Kindelsperger" userId="a03d6a49-e6b5-41d0-b6b7-cdf1abb62fcb" providerId="ADAL" clId="{8F2321FB-405E-43D9-A569-880796DA2DA1}" dt="2021-01-19T16:02:09.433" v="1513" actId="478"/>
        <pc:sldMkLst>
          <pc:docMk/>
          <pc:sldMk cId="1209253591" sldId="336"/>
        </pc:sldMkLst>
        <pc:spChg chg="mod">
          <ac:chgData name="Callie Kindelsperger" userId="a03d6a49-e6b5-41d0-b6b7-cdf1abb62fcb" providerId="ADAL" clId="{8F2321FB-405E-43D9-A569-880796DA2DA1}" dt="2021-01-19T16:01:09.325" v="1481" actId="113"/>
          <ac:spMkLst>
            <pc:docMk/>
            <pc:sldMk cId="1209253591" sldId="336"/>
            <ac:spMk id="2" creationId="{74126BCB-9AB2-43BB-BA54-28F9A72F0630}"/>
          </ac:spMkLst>
        </pc:spChg>
        <pc:spChg chg="mod">
          <ac:chgData name="Callie Kindelsperger" userId="a03d6a49-e6b5-41d0-b6b7-cdf1abb62fcb" providerId="ADAL" clId="{8F2321FB-405E-43D9-A569-880796DA2DA1}" dt="2021-01-19T16:01:42.042" v="1509" actId="27636"/>
          <ac:spMkLst>
            <pc:docMk/>
            <pc:sldMk cId="1209253591" sldId="336"/>
            <ac:spMk id="3" creationId="{BFD2087D-98E4-4923-BD35-081ED05AE384}"/>
          </ac:spMkLst>
        </pc:spChg>
        <pc:spChg chg="del mod">
          <ac:chgData name="Callie Kindelsperger" userId="a03d6a49-e6b5-41d0-b6b7-cdf1abb62fcb" providerId="ADAL" clId="{8F2321FB-405E-43D9-A569-880796DA2DA1}" dt="2021-01-19T16:02:09.433" v="1513" actId="478"/>
          <ac:spMkLst>
            <pc:docMk/>
            <pc:sldMk cId="1209253591" sldId="336"/>
            <ac:spMk id="4" creationId="{9A88BCAE-327D-4E8E-8A14-7BDB91EB3C08}"/>
          </ac:spMkLst>
        </pc:spChg>
        <pc:picChg chg="add mod">
          <ac:chgData name="Callie Kindelsperger" userId="a03d6a49-e6b5-41d0-b6b7-cdf1abb62fcb" providerId="ADAL" clId="{8F2321FB-405E-43D9-A569-880796DA2DA1}" dt="2021-01-19T16:02:05.274" v="1512" actId="14100"/>
          <ac:picMkLst>
            <pc:docMk/>
            <pc:sldMk cId="1209253591" sldId="336"/>
            <ac:picMk id="1026" creationId="{F465CB49-81AE-4612-8691-4B6D235BC0F2}"/>
          </ac:picMkLst>
        </pc:picChg>
      </pc:sldChg>
      <pc:sldChg chg="modSp new mod">
        <pc:chgData name="Callie Kindelsperger" userId="a03d6a49-e6b5-41d0-b6b7-cdf1abb62fcb" providerId="ADAL" clId="{8F2321FB-405E-43D9-A569-880796DA2DA1}" dt="2021-01-19T17:24:38.782" v="1730" actId="27636"/>
        <pc:sldMkLst>
          <pc:docMk/>
          <pc:sldMk cId="2009587953" sldId="337"/>
        </pc:sldMkLst>
        <pc:spChg chg="mod">
          <ac:chgData name="Callie Kindelsperger" userId="a03d6a49-e6b5-41d0-b6b7-cdf1abb62fcb" providerId="ADAL" clId="{8F2321FB-405E-43D9-A569-880796DA2DA1}" dt="2021-01-19T17:23:19.725" v="1580" actId="113"/>
          <ac:spMkLst>
            <pc:docMk/>
            <pc:sldMk cId="2009587953" sldId="337"/>
            <ac:spMk id="2" creationId="{9138F7E4-D0C1-4143-935E-CBAD8DF6F594}"/>
          </ac:spMkLst>
        </pc:spChg>
        <pc:spChg chg="mod">
          <ac:chgData name="Callie Kindelsperger" userId="a03d6a49-e6b5-41d0-b6b7-cdf1abb62fcb" providerId="ADAL" clId="{8F2321FB-405E-43D9-A569-880796DA2DA1}" dt="2021-01-19T17:24:38.780" v="1729" actId="27636"/>
          <ac:spMkLst>
            <pc:docMk/>
            <pc:sldMk cId="2009587953" sldId="337"/>
            <ac:spMk id="3" creationId="{3D90FDBD-9C50-40FB-83F1-14A6F5A0829B}"/>
          </ac:spMkLst>
        </pc:spChg>
        <pc:spChg chg="mod">
          <ac:chgData name="Callie Kindelsperger" userId="a03d6a49-e6b5-41d0-b6b7-cdf1abb62fcb" providerId="ADAL" clId="{8F2321FB-405E-43D9-A569-880796DA2DA1}" dt="2021-01-19T17:24:38.782" v="1730" actId="27636"/>
          <ac:spMkLst>
            <pc:docMk/>
            <pc:sldMk cId="2009587953" sldId="337"/>
            <ac:spMk id="4" creationId="{2C7F650C-C6CF-4A87-8116-93BD535BFF43}"/>
          </ac:spMkLst>
        </pc:spChg>
      </pc:sldChg>
    </pc:docChg>
  </pc:docChgLst>
  <pc:docChgLst>
    <pc:chgData name="Neil" userId="e7494c3c-bc56-434f-8410-a3de8a77d015" providerId="ADAL" clId="{70045AB8-EEBF-41EB-A3B7-4CF7C095C855}"/>
    <pc:docChg chg="custSel addSld modSld">
      <pc:chgData name="Neil" userId="e7494c3c-bc56-434f-8410-a3de8a77d015" providerId="ADAL" clId="{70045AB8-EEBF-41EB-A3B7-4CF7C095C855}" dt="2020-11-17T13:50:40.124" v="210" actId="6549"/>
      <pc:docMkLst>
        <pc:docMk/>
      </pc:docMkLst>
      <pc:sldChg chg="addSp delSp modSp new mod">
        <pc:chgData name="Neil" userId="e7494c3c-bc56-434f-8410-a3de8a77d015" providerId="ADAL" clId="{70045AB8-EEBF-41EB-A3B7-4CF7C095C855}" dt="2020-11-17T13:50:40.124" v="210" actId="6549"/>
        <pc:sldMkLst>
          <pc:docMk/>
          <pc:sldMk cId="1144392871" sldId="333"/>
        </pc:sldMkLst>
        <pc:spChg chg="mod">
          <ac:chgData name="Neil" userId="e7494c3c-bc56-434f-8410-a3de8a77d015" providerId="ADAL" clId="{70045AB8-EEBF-41EB-A3B7-4CF7C095C855}" dt="2020-11-17T13:43:37.618" v="17" actId="20577"/>
          <ac:spMkLst>
            <pc:docMk/>
            <pc:sldMk cId="1144392871" sldId="333"/>
            <ac:spMk id="2" creationId="{3D7A4E72-7577-4BA9-AF6E-45D44F632735}"/>
          </ac:spMkLst>
        </pc:spChg>
        <pc:spChg chg="mod">
          <ac:chgData name="Neil" userId="e7494c3c-bc56-434f-8410-a3de8a77d015" providerId="ADAL" clId="{70045AB8-EEBF-41EB-A3B7-4CF7C095C855}" dt="2020-11-17T13:50:40.124" v="210" actId="6549"/>
          <ac:spMkLst>
            <pc:docMk/>
            <pc:sldMk cId="1144392871" sldId="333"/>
            <ac:spMk id="3" creationId="{2C208CC7-818B-4F2C-A440-166023C2EB82}"/>
          </ac:spMkLst>
        </pc:spChg>
        <pc:spChg chg="del">
          <ac:chgData name="Neil" userId="e7494c3c-bc56-434f-8410-a3de8a77d015" providerId="ADAL" clId="{70045AB8-EEBF-41EB-A3B7-4CF7C095C855}" dt="2020-11-17T13:49:39.667" v="199"/>
          <ac:spMkLst>
            <pc:docMk/>
            <pc:sldMk cId="1144392871" sldId="333"/>
            <ac:spMk id="4" creationId="{800237FE-8FA4-4DCD-BC1C-D5F583965F5A}"/>
          </ac:spMkLst>
        </pc:spChg>
        <pc:picChg chg="add mod">
          <ac:chgData name="Neil" userId="e7494c3c-bc56-434f-8410-a3de8a77d015" providerId="ADAL" clId="{70045AB8-EEBF-41EB-A3B7-4CF7C095C855}" dt="2020-11-17T13:49:39.667" v="199"/>
          <ac:picMkLst>
            <pc:docMk/>
            <pc:sldMk cId="1144392871" sldId="333"/>
            <ac:picMk id="1026" creationId="{4B7A535A-2BFA-4024-A4F0-02CFB0F18295}"/>
          </ac:picMkLst>
        </pc:picChg>
      </pc:sldChg>
    </pc:docChg>
  </pc:docChgLst>
  <pc:docChgLst>
    <pc:chgData name="Callie Kindelsperger" userId="a03d6a49-e6b5-41d0-b6b7-cdf1abb62fcb" providerId="ADAL" clId="{1099794B-F91F-40DC-97D1-F59BDEAC1159}"/>
    <pc:docChg chg="undo custSel addSld modSld">
      <pc:chgData name="Callie Kindelsperger" userId="a03d6a49-e6b5-41d0-b6b7-cdf1abb62fcb" providerId="ADAL" clId="{1099794B-F91F-40DC-97D1-F59BDEAC1159}" dt="2020-11-17T16:34:59.234" v="198" actId="1076"/>
      <pc:docMkLst>
        <pc:docMk/>
      </pc:docMkLst>
      <pc:sldChg chg="addSp delSp modSp new mod">
        <pc:chgData name="Callie Kindelsperger" userId="a03d6a49-e6b5-41d0-b6b7-cdf1abb62fcb" providerId="ADAL" clId="{1099794B-F91F-40DC-97D1-F59BDEAC1159}" dt="2020-11-17T16:34:59.234" v="198" actId="1076"/>
        <pc:sldMkLst>
          <pc:docMk/>
          <pc:sldMk cId="549840710" sldId="334"/>
        </pc:sldMkLst>
        <pc:spChg chg="mod">
          <ac:chgData name="Callie Kindelsperger" userId="a03d6a49-e6b5-41d0-b6b7-cdf1abb62fcb" providerId="ADAL" clId="{1099794B-F91F-40DC-97D1-F59BDEAC1159}" dt="2020-11-17T15:48:29.904" v="180" actId="20577"/>
          <ac:spMkLst>
            <pc:docMk/>
            <pc:sldMk cId="549840710" sldId="334"/>
            <ac:spMk id="2" creationId="{55B57045-D9AC-4D74-9541-C0618FF95656}"/>
          </ac:spMkLst>
        </pc:spChg>
        <pc:spChg chg="mod">
          <ac:chgData name="Callie Kindelsperger" userId="a03d6a49-e6b5-41d0-b6b7-cdf1abb62fcb" providerId="ADAL" clId="{1099794B-F91F-40DC-97D1-F59BDEAC1159}" dt="2020-11-17T16:34:45.070" v="195" actId="20577"/>
          <ac:spMkLst>
            <pc:docMk/>
            <pc:sldMk cId="549840710" sldId="334"/>
            <ac:spMk id="3" creationId="{EC2DF3CE-947A-44D6-BBFA-B2D5D76461DA}"/>
          </ac:spMkLst>
        </pc:spChg>
        <pc:spChg chg="del">
          <ac:chgData name="Callie Kindelsperger" userId="a03d6a49-e6b5-41d0-b6b7-cdf1abb62fcb" providerId="ADAL" clId="{1099794B-F91F-40DC-97D1-F59BDEAC1159}" dt="2020-11-17T15:48:51.902" v="181" actId="931"/>
          <ac:spMkLst>
            <pc:docMk/>
            <pc:sldMk cId="549840710" sldId="334"/>
            <ac:spMk id="4" creationId="{5AD480A4-4941-4395-8260-CF409B859B11}"/>
          </ac:spMkLst>
        </pc:spChg>
        <pc:spChg chg="add del mod">
          <ac:chgData name="Callie Kindelsperger" userId="a03d6a49-e6b5-41d0-b6b7-cdf1abb62fcb" providerId="ADAL" clId="{1099794B-F91F-40DC-97D1-F59BDEAC1159}" dt="2020-11-17T15:48:55.936" v="185" actId="478"/>
          <ac:spMkLst>
            <pc:docMk/>
            <pc:sldMk cId="549840710" sldId="334"/>
            <ac:spMk id="7" creationId="{D7D73202-4F36-47C4-83DC-81CB5F27E89C}"/>
          </ac:spMkLst>
        </pc:spChg>
        <pc:picChg chg="add mod">
          <ac:chgData name="Callie Kindelsperger" userId="a03d6a49-e6b5-41d0-b6b7-cdf1abb62fcb" providerId="ADAL" clId="{1099794B-F91F-40DC-97D1-F59BDEAC1159}" dt="2020-11-17T16:34:59.234" v="198" actId="1076"/>
          <ac:picMkLst>
            <pc:docMk/>
            <pc:sldMk cId="549840710" sldId="334"/>
            <ac:picMk id="6" creationId="{EF728505-1042-4399-9DE2-6F9CBA2CDCB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A53D1-9A44-4B38-B268-826AF9459AFE}" type="datetimeFigureOut">
              <a:rPr lang="en-US" smtClean="0"/>
              <a:t>1/20/2021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E024F-C3DA-4355-A4FD-70DFAEAA99F1}" type="slidenum">
              <a:rPr lang="en-US" smtClean="0"/>
              <a:t>‹#›</a:t>
            </a:fld>
            <a:endParaRPr lang="en-US"/>
          </a:p>
        </p:txBody>
      </p:sp>
    </p:spTree>
    <p:extLst>
      <p:ext uri="{BB962C8B-B14F-4D97-AF65-F5344CB8AC3E}">
        <p14:creationId xmlns:p14="http://schemas.microsoft.com/office/powerpoint/2010/main" val="15826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0E024F-C3DA-4355-A4FD-70DFAEAA99F1}" type="slidenum">
              <a:rPr lang="en-US" smtClean="0"/>
              <a:t>1</a:t>
            </a:fld>
            <a:endParaRPr lang="en-US"/>
          </a:p>
        </p:txBody>
      </p:sp>
    </p:spTree>
    <p:extLst>
      <p:ext uri="{BB962C8B-B14F-4D97-AF65-F5344CB8AC3E}">
        <p14:creationId xmlns:p14="http://schemas.microsoft.com/office/powerpoint/2010/main" val="331974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0E024F-C3DA-4355-A4FD-70DFAEAA99F1}" type="slidenum">
              <a:rPr lang="en-US" smtClean="0"/>
              <a:t>3</a:t>
            </a:fld>
            <a:endParaRPr lang="en-US"/>
          </a:p>
        </p:txBody>
      </p:sp>
    </p:spTree>
    <p:extLst>
      <p:ext uri="{BB962C8B-B14F-4D97-AF65-F5344CB8AC3E}">
        <p14:creationId xmlns:p14="http://schemas.microsoft.com/office/powerpoint/2010/main" val="96879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0E024F-C3DA-4355-A4FD-70DFAEAA99F1}" type="slidenum">
              <a:rPr lang="en-US" smtClean="0"/>
              <a:t>4</a:t>
            </a:fld>
            <a:endParaRPr lang="en-US"/>
          </a:p>
        </p:txBody>
      </p:sp>
    </p:spTree>
    <p:extLst>
      <p:ext uri="{BB962C8B-B14F-4D97-AF65-F5344CB8AC3E}">
        <p14:creationId xmlns:p14="http://schemas.microsoft.com/office/powerpoint/2010/main" val="346365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0E024F-C3DA-4355-A4FD-70DFAEAA99F1}" type="slidenum">
              <a:rPr lang="en-US" smtClean="0"/>
              <a:t>8</a:t>
            </a:fld>
            <a:endParaRPr lang="en-US"/>
          </a:p>
        </p:txBody>
      </p:sp>
    </p:spTree>
    <p:extLst>
      <p:ext uri="{BB962C8B-B14F-4D97-AF65-F5344CB8AC3E}">
        <p14:creationId xmlns:p14="http://schemas.microsoft.com/office/powerpoint/2010/main" val="341350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0E024F-C3DA-4355-A4FD-70DFAEAA99F1}" type="slidenum">
              <a:rPr lang="en-US" smtClean="0"/>
              <a:t>9</a:t>
            </a:fld>
            <a:endParaRPr lang="en-US"/>
          </a:p>
        </p:txBody>
      </p:sp>
    </p:spTree>
    <p:extLst>
      <p:ext uri="{BB962C8B-B14F-4D97-AF65-F5344CB8AC3E}">
        <p14:creationId xmlns:p14="http://schemas.microsoft.com/office/powerpoint/2010/main" val="46341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0E024F-C3DA-4355-A4FD-70DFAEAA99F1}" type="slidenum">
              <a:rPr lang="en-US" smtClean="0"/>
              <a:t>10</a:t>
            </a:fld>
            <a:endParaRPr lang="en-US"/>
          </a:p>
        </p:txBody>
      </p:sp>
    </p:spTree>
    <p:extLst>
      <p:ext uri="{BB962C8B-B14F-4D97-AF65-F5344CB8AC3E}">
        <p14:creationId xmlns:p14="http://schemas.microsoft.com/office/powerpoint/2010/main" val="114711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0E024F-C3DA-4355-A4FD-70DFAEAA99F1}" type="slidenum">
              <a:rPr lang="en-US" smtClean="0"/>
              <a:t>12</a:t>
            </a:fld>
            <a:endParaRPr lang="en-US"/>
          </a:p>
        </p:txBody>
      </p:sp>
    </p:spTree>
    <p:extLst>
      <p:ext uri="{BB962C8B-B14F-4D97-AF65-F5344CB8AC3E}">
        <p14:creationId xmlns:p14="http://schemas.microsoft.com/office/powerpoint/2010/main" val="16861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DC01B5-7516-4B0D-B34B-0DD60AE89837}"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36441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C01B5-7516-4B0D-B34B-0DD60AE89837}"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63318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C01B5-7516-4B0D-B34B-0DD60AE89837}"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95137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AB9E-77C3-4C91-9DB8-41B040116A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372889-782A-45D5-8A98-B0EC88878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FC9888-A34E-4FD2-9917-859C1B6C04F6}"/>
              </a:ext>
            </a:extLst>
          </p:cNvPr>
          <p:cNvSpPr>
            <a:spLocks noGrp="1"/>
          </p:cNvSpPr>
          <p:nvPr>
            <p:ph type="dt" sz="half" idx="10"/>
          </p:nvPr>
        </p:nvSpPr>
        <p:spPr/>
        <p:txBody>
          <a:bodyPr/>
          <a:lstStyle/>
          <a:p>
            <a:fld id="{76DC01B5-7516-4B0D-B34B-0DD60AE89837}" type="datetimeFigureOut">
              <a:rPr lang="en-US" smtClean="0"/>
              <a:t>1/20/2021</a:t>
            </a:fld>
            <a:endParaRPr lang="en-US"/>
          </a:p>
        </p:txBody>
      </p:sp>
      <p:sp>
        <p:nvSpPr>
          <p:cNvPr id="5" name="Footer Placeholder 4">
            <a:extLst>
              <a:ext uri="{FF2B5EF4-FFF2-40B4-BE49-F238E27FC236}">
                <a16:creationId xmlns:a16="http://schemas.microsoft.com/office/drawing/2014/main" id="{C78EC841-B4F9-4CB9-AA31-5D42E94DB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56B23-1AEB-4618-8424-48C51AA23964}"/>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684072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2027-A274-4D33-8B07-1CE26223FD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C4814-EFB0-4224-9D7A-9895ACC1C5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5E1C6-C268-46F1-886F-7A324C08DC2F}"/>
              </a:ext>
            </a:extLst>
          </p:cNvPr>
          <p:cNvSpPr>
            <a:spLocks noGrp="1"/>
          </p:cNvSpPr>
          <p:nvPr>
            <p:ph type="dt" sz="half" idx="10"/>
          </p:nvPr>
        </p:nvSpPr>
        <p:spPr/>
        <p:txBody>
          <a:bodyPr/>
          <a:lstStyle/>
          <a:p>
            <a:fld id="{76DC01B5-7516-4B0D-B34B-0DD60AE89837}" type="datetimeFigureOut">
              <a:rPr lang="en-US" smtClean="0"/>
              <a:t>1/20/2021</a:t>
            </a:fld>
            <a:endParaRPr lang="en-US"/>
          </a:p>
        </p:txBody>
      </p:sp>
      <p:sp>
        <p:nvSpPr>
          <p:cNvPr id="5" name="Footer Placeholder 4">
            <a:extLst>
              <a:ext uri="{FF2B5EF4-FFF2-40B4-BE49-F238E27FC236}">
                <a16:creationId xmlns:a16="http://schemas.microsoft.com/office/drawing/2014/main" id="{B5F37CAC-CA2A-40B3-9AAC-D1658A418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CFDEE-B21E-4BCA-B59D-DDCE5374CE08}"/>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139433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E3FD-F0F0-42DC-93BE-BA58B79B49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4DF154-0BC5-4EFE-9A06-4E29A467B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E72647-D590-4550-9FD9-EDAD76F2D494}"/>
              </a:ext>
            </a:extLst>
          </p:cNvPr>
          <p:cNvSpPr>
            <a:spLocks noGrp="1"/>
          </p:cNvSpPr>
          <p:nvPr>
            <p:ph type="dt" sz="half" idx="10"/>
          </p:nvPr>
        </p:nvSpPr>
        <p:spPr/>
        <p:txBody>
          <a:bodyPr/>
          <a:lstStyle/>
          <a:p>
            <a:fld id="{76DC01B5-7516-4B0D-B34B-0DD60AE89837}" type="datetimeFigureOut">
              <a:rPr lang="en-US" smtClean="0"/>
              <a:t>1/20/2021</a:t>
            </a:fld>
            <a:endParaRPr lang="en-US"/>
          </a:p>
        </p:txBody>
      </p:sp>
      <p:sp>
        <p:nvSpPr>
          <p:cNvPr id="5" name="Footer Placeholder 4">
            <a:extLst>
              <a:ext uri="{FF2B5EF4-FFF2-40B4-BE49-F238E27FC236}">
                <a16:creationId xmlns:a16="http://schemas.microsoft.com/office/drawing/2014/main" id="{90A87590-C9CF-42B9-8EE8-187A959F5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82AB8-484C-459D-A928-80576DE717CD}"/>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3323446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3E5AA-F765-4B50-8F56-A7CBC9EFFE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07F696-CB3F-4417-8416-DFBF955BE3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B34858-5A0D-45CA-B139-1BD77A0D31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3FF8D7-2C20-4C47-BF88-EC53C260352D}"/>
              </a:ext>
            </a:extLst>
          </p:cNvPr>
          <p:cNvSpPr>
            <a:spLocks noGrp="1"/>
          </p:cNvSpPr>
          <p:nvPr>
            <p:ph type="dt" sz="half" idx="10"/>
          </p:nvPr>
        </p:nvSpPr>
        <p:spPr/>
        <p:txBody>
          <a:bodyPr/>
          <a:lstStyle/>
          <a:p>
            <a:fld id="{76DC01B5-7516-4B0D-B34B-0DD60AE89837}" type="datetimeFigureOut">
              <a:rPr lang="en-US" smtClean="0"/>
              <a:t>1/20/2021</a:t>
            </a:fld>
            <a:endParaRPr lang="en-US"/>
          </a:p>
        </p:txBody>
      </p:sp>
      <p:sp>
        <p:nvSpPr>
          <p:cNvPr id="6" name="Footer Placeholder 5">
            <a:extLst>
              <a:ext uri="{FF2B5EF4-FFF2-40B4-BE49-F238E27FC236}">
                <a16:creationId xmlns:a16="http://schemas.microsoft.com/office/drawing/2014/main" id="{D126C626-74F3-462E-AC7D-BA70B0868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0957AC-F47A-43DF-9C32-CFC3FD6DB7BA}"/>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361276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219B-E978-435A-96AD-9A0FB7AFF5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E43A7B-D68F-419C-89B3-FC0EFF3FE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440F26-8A6F-468A-A1DA-030A286A4B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BD13CC-1BDB-473A-8AAE-993FAE50C3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780847-F03D-40D1-9C15-71E1CF0BAE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E75700-2318-4E65-972B-3F071E9DDC12}"/>
              </a:ext>
            </a:extLst>
          </p:cNvPr>
          <p:cNvSpPr>
            <a:spLocks noGrp="1"/>
          </p:cNvSpPr>
          <p:nvPr>
            <p:ph type="dt" sz="half" idx="10"/>
          </p:nvPr>
        </p:nvSpPr>
        <p:spPr/>
        <p:txBody>
          <a:bodyPr/>
          <a:lstStyle/>
          <a:p>
            <a:fld id="{76DC01B5-7516-4B0D-B34B-0DD60AE89837}" type="datetimeFigureOut">
              <a:rPr lang="en-US" smtClean="0"/>
              <a:t>1/20/2021</a:t>
            </a:fld>
            <a:endParaRPr lang="en-US"/>
          </a:p>
        </p:txBody>
      </p:sp>
      <p:sp>
        <p:nvSpPr>
          <p:cNvPr id="8" name="Footer Placeholder 7">
            <a:extLst>
              <a:ext uri="{FF2B5EF4-FFF2-40B4-BE49-F238E27FC236}">
                <a16:creationId xmlns:a16="http://schemas.microsoft.com/office/drawing/2014/main" id="{54FAF616-1361-4815-B9C2-2A543308E2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157CCA-0017-4D7C-AE9D-2666C8E222B1}"/>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533643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44ED6-DC04-492A-81B7-11ACB2EAA7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2E8FBC-D4D3-4B1C-B7F5-4351B4580D37}"/>
              </a:ext>
            </a:extLst>
          </p:cNvPr>
          <p:cNvSpPr>
            <a:spLocks noGrp="1"/>
          </p:cNvSpPr>
          <p:nvPr>
            <p:ph type="dt" sz="half" idx="10"/>
          </p:nvPr>
        </p:nvSpPr>
        <p:spPr/>
        <p:txBody>
          <a:bodyPr/>
          <a:lstStyle/>
          <a:p>
            <a:fld id="{76DC01B5-7516-4B0D-B34B-0DD60AE89837}" type="datetimeFigureOut">
              <a:rPr lang="en-US" smtClean="0"/>
              <a:t>1/20/2021</a:t>
            </a:fld>
            <a:endParaRPr lang="en-US"/>
          </a:p>
        </p:txBody>
      </p:sp>
      <p:sp>
        <p:nvSpPr>
          <p:cNvPr id="4" name="Footer Placeholder 3">
            <a:extLst>
              <a:ext uri="{FF2B5EF4-FFF2-40B4-BE49-F238E27FC236}">
                <a16:creationId xmlns:a16="http://schemas.microsoft.com/office/drawing/2014/main" id="{2F94E6F3-8512-4525-9C4D-A42E277691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1519EE-2C4E-4CBC-B225-8F64E417AB30}"/>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740813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D9B0FD-884B-490B-9AC0-A9F72CDA0EB6}"/>
              </a:ext>
            </a:extLst>
          </p:cNvPr>
          <p:cNvSpPr>
            <a:spLocks noGrp="1"/>
          </p:cNvSpPr>
          <p:nvPr>
            <p:ph type="dt" sz="half" idx="10"/>
          </p:nvPr>
        </p:nvSpPr>
        <p:spPr/>
        <p:txBody>
          <a:bodyPr/>
          <a:lstStyle/>
          <a:p>
            <a:fld id="{76DC01B5-7516-4B0D-B34B-0DD60AE89837}" type="datetimeFigureOut">
              <a:rPr lang="en-US" smtClean="0"/>
              <a:t>1/20/2021</a:t>
            </a:fld>
            <a:endParaRPr lang="en-US"/>
          </a:p>
        </p:txBody>
      </p:sp>
      <p:sp>
        <p:nvSpPr>
          <p:cNvPr id="3" name="Footer Placeholder 2">
            <a:extLst>
              <a:ext uri="{FF2B5EF4-FFF2-40B4-BE49-F238E27FC236}">
                <a16:creationId xmlns:a16="http://schemas.microsoft.com/office/drawing/2014/main" id="{8AC35228-BB9F-4EC5-A7ED-6C10C4DE62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0A446F-80B5-4F60-B9B4-8BF80CD311ED}"/>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765747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C310-2708-499C-BAB0-06B748ED6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AE92DA-846B-45E6-B611-9B6131041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13853D-D924-430E-836C-AD2B6BC3E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649B38-4E75-42A9-8558-74E8CCB548BF}"/>
              </a:ext>
            </a:extLst>
          </p:cNvPr>
          <p:cNvSpPr>
            <a:spLocks noGrp="1"/>
          </p:cNvSpPr>
          <p:nvPr>
            <p:ph type="dt" sz="half" idx="10"/>
          </p:nvPr>
        </p:nvSpPr>
        <p:spPr/>
        <p:txBody>
          <a:bodyPr/>
          <a:lstStyle/>
          <a:p>
            <a:fld id="{76DC01B5-7516-4B0D-B34B-0DD60AE89837}" type="datetimeFigureOut">
              <a:rPr lang="en-US" smtClean="0"/>
              <a:t>1/20/2021</a:t>
            </a:fld>
            <a:endParaRPr lang="en-US"/>
          </a:p>
        </p:txBody>
      </p:sp>
      <p:sp>
        <p:nvSpPr>
          <p:cNvPr id="6" name="Footer Placeholder 5">
            <a:extLst>
              <a:ext uri="{FF2B5EF4-FFF2-40B4-BE49-F238E27FC236}">
                <a16:creationId xmlns:a16="http://schemas.microsoft.com/office/drawing/2014/main" id="{92B84C28-360D-454B-B250-D99A23D36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DC6CD-9D4D-4EBD-B8C4-9C5E4D1D305A}"/>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87013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C01B5-7516-4B0D-B34B-0DD60AE89837}"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3207377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56F3-B6E4-4399-A324-A914281C5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9ED3AA-7283-4BBA-B25B-1B1A470E0B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DF35E3-9E13-4129-A4FC-7F2955906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E6D5A-E793-4DBA-A882-72B5E75788EC}"/>
              </a:ext>
            </a:extLst>
          </p:cNvPr>
          <p:cNvSpPr>
            <a:spLocks noGrp="1"/>
          </p:cNvSpPr>
          <p:nvPr>
            <p:ph type="dt" sz="half" idx="10"/>
          </p:nvPr>
        </p:nvSpPr>
        <p:spPr/>
        <p:txBody>
          <a:bodyPr/>
          <a:lstStyle/>
          <a:p>
            <a:fld id="{76DC01B5-7516-4B0D-B34B-0DD60AE89837}" type="datetimeFigureOut">
              <a:rPr lang="en-US" smtClean="0"/>
              <a:t>1/20/2021</a:t>
            </a:fld>
            <a:endParaRPr lang="en-US"/>
          </a:p>
        </p:txBody>
      </p:sp>
      <p:sp>
        <p:nvSpPr>
          <p:cNvPr id="6" name="Footer Placeholder 5">
            <a:extLst>
              <a:ext uri="{FF2B5EF4-FFF2-40B4-BE49-F238E27FC236}">
                <a16:creationId xmlns:a16="http://schemas.microsoft.com/office/drawing/2014/main" id="{2B99F64D-C48E-44B6-AC16-BF0B2F278A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53168-8A61-4901-8035-146EAEFE284D}"/>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3128480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6FCD-2164-4421-B65C-4E9A799519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040298-8090-4764-820D-A7B1241A7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A6915-1E05-498D-AC6E-A778AD581362}"/>
              </a:ext>
            </a:extLst>
          </p:cNvPr>
          <p:cNvSpPr>
            <a:spLocks noGrp="1"/>
          </p:cNvSpPr>
          <p:nvPr>
            <p:ph type="dt" sz="half" idx="10"/>
          </p:nvPr>
        </p:nvSpPr>
        <p:spPr/>
        <p:txBody>
          <a:bodyPr/>
          <a:lstStyle/>
          <a:p>
            <a:fld id="{76DC01B5-7516-4B0D-B34B-0DD60AE89837}" type="datetimeFigureOut">
              <a:rPr lang="en-US" smtClean="0"/>
              <a:t>1/20/2021</a:t>
            </a:fld>
            <a:endParaRPr lang="en-US"/>
          </a:p>
        </p:txBody>
      </p:sp>
      <p:sp>
        <p:nvSpPr>
          <p:cNvPr id="5" name="Footer Placeholder 4">
            <a:extLst>
              <a:ext uri="{FF2B5EF4-FFF2-40B4-BE49-F238E27FC236}">
                <a16:creationId xmlns:a16="http://schemas.microsoft.com/office/drawing/2014/main" id="{276BC167-4B82-4A66-B4AB-B60674DD4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20B08-526B-4F75-BFA4-CF7A7E6B918B}"/>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900199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CD5117-599F-4F08-AF53-F5FD237EDC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604036-79B1-425B-BC25-35B9A99CCC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E5D22-E7F2-4D09-B0E9-6BF4E961C63B}"/>
              </a:ext>
            </a:extLst>
          </p:cNvPr>
          <p:cNvSpPr>
            <a:spLocks noGrp="1"/>
          </p:cNvSpPr>
          <p:nvPr>
            <p:ph type="dt" sz="half" idx="10"/>
          </p:nvPr>
        </p:nvSpPr>
        <p:spPr/>
        <p:txBody>
          <a:bodyPr/>
          <a:lstStyle/>
          <a:p>
            <a:fld id="{76DC01B5-7516-4B0D-B34B-0DD60AE89837}" type="datetimeFigureOut">
              <a:rPr lang="en-US" smtClean="0"/>
              <a:t>1/20/2021</a:t>
            </a:fld>
            <a:endParaRPr lang="en-US"/>
          </a:p>
        </p:txBody>
      </p:sp>
      <p:sp>
        <p:nvSpPr>
          <p:cNvPr id="5" name="Footer Placeholder 4">
            <a:extLst>
              <a:ext uri="{FF2B5EF4-FFF2-40B4-BE49-F238E27FC236}">
                <a16:creationId xmlns:a16="http://schemas.microsoft.com/office/drawing/2014/main" id="{FD420FEE-95EA-45F4-B58D-04A103023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81F7D3-F827-4F43-AD2B-5F5E0566F027}"/>
              </a:ext>
            </a:extLst>
          </p:cNvPr>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608796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DC01B5-7516-4B0D-B34B-0DD60AE89837}"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86558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DC01B5-7516-4B0D-B34B-0DD60AE89837}"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59981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DC01B5-7516-4B0D-B34B-0DD60AE89837}"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318043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fld id="{76DC01B5-7516-4B0D-B34B-0DD60AE89837}"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47581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C01B5-7516-4B0D-B34B-0DD60AE89837}"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43649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C01B5-7516-4B0D-B34B-0DD60AE89837}"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592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C01B5-7516-4B0D-B34B-0DD60AE89837}"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92289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C01B5-7516-4B0D-B34B-0DD60AE89837}" type="datetimeFigureOut">
              <a:rPr lang="en-US" smtClean="0"/>
              <a:t>1/20/2021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7E36F-2AE7-4DC1-8D70-A997D93915BA}" type="slidenum">
              <a:rPr lang="en-US" smtClean="0"/>
              <a:t>‹#›</a:t>
            </a:fld>
            <a:endParaRPr lang="en-US"/>
          </a:p>
        </p:txBody>
      </p:sp>
    </p:spTree>
    <p:extLst>
      <p:ext uri="{BB962C8B-B14F-4D97-AF65-F5344CB8AC3E}">
        <p14:creationId xmlns:p14="http://schemas.microsoft.com/office/powerpoint/2010/main" val="3794614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26A621-FE44-4CD7-8AD0-B2D254CF4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794D4-7690-4B16-A258-AD60B137A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C4934-F280-49B4-9F27-56308320B8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C01B5-7516-4B0D-B34B-0DD60AE89837}" type="datetimeFigureOut">
              <a:rPr lang="en-US" smtClean="0"/>
              <a:t>1/20/2021</a:t>
            </a:fld>
            <a:endParaRPr lang="en-US"/>
          </a:p>
        </p:txBody>
      </p:sp>
      <p:sp>
        <p:nvSpPr>
          <p:cNvPr id="5" name="Footer Placeholder 4">
            <a:extLst>
              <a:ext uri="{FF2B5EF4-FFF2-40B4-BE49-F238E27FC236}">
                <a16:creationId xmlns:a16="http://schemas.microsoft.com/office/drawing/2014/main" id="{082581BA-7003-4614-888F-0C7F89E899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5B2D3-7A52-4747-86A2-22DF32D411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7E36F-2AE7-4DC1-8D70-A997D93915BA}" type="slidenum">
              <a:rPr lang="en-US" smtClean="0"/>
              <a:t>‹#›</a:t>
            </a:fld>
            <a:endParaRPr lang="en-US"/>
          </a:p>
        </p:txBody>
      </p:sp>
    </p:spTree>
    <p:extLst>
      <p:ext uri="{BB962C8B-B14F-4D97-AF65-F5344CB8AC3E}">
        <p14:creationId xmlns:p14="http://schemas.microsoft.com/office/powerpoint/2010/main" val="3387318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reasonablywell-julia.blogspot.com/2013/03/discuss-thi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Business"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openclipart.org/detail/179428/clipboard-by-hellocatfood-179428"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tallahassee.com/story/news/2021/01/13/covid-vaccine-shots-begin-those-65-and-older-fsu/6650832002/" TargetMode="External"/><Relationship Id="rId2" Type="http://schemas.openxmlformats.org/officeDocument/2006/relationships/hyperlink" Target="https://news.fsu.edu/news/university-news/2021/01/13/fsu-administers-first-round-of-vaccines-to-65-plus-population/?utm_source=newsletter&amp;utm_medium=email&amp;utm_campaign=the_big_story_january_19_2021&amp;utm_term=2021-01-19" TargetMode="External"/><Relationship Id="rId1" Type="http://schemas.openxmlformats.org/officeDocument/2006/relationships/slideLayout" Target="../slideLayouts/slideLayout4.xml"/><Relationship Id="rId4" Type="http://schemas.openxmlformats.org/officeDocument/2006/relationships/hyperlink" Target="https://www.wtxl.com/news/coronavirus/florida-state-university-begins-administering-covid-19-vaccin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pngall.com/gold-medal-png/download/1661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www.vecteezy.com/vector-icons/26170-conference-room-icon-vector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workstation-computer-office-desktop-147953/"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gisatvassar.blogspot.com/2007/10/google-earth-lunchtime-demonstration.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24503" y="3886200"/>
            <a:ext cx="6762750" cy="1752600"/>
          </a:xfrm>
        </p:spPr>
        <p:txBody>
          <a:bodyPr>
            <a:normAutofit/>
          </a:bodyPr>
          <a:lstStyle/>
          <a:p>
            <a:r>
              <a:rPr lang="en-US" sz="3600">
                <a:solidFill>
                  <a:schemeClr val="tx1"/>
                </a:solidFill>
              </a:rPr>
              <a:t>Affiliates Meeting</a:t>
            </a:r>
          </a:p>
          <a:p>
            <a:r>
              <a:rPr lang="en-US" sz="3600">
                <a:solidFill>
                  <a:schemeClr val="tx1"/>
                </a:solidFill>
              </a:rPr>
              <a:t>Wednesday, January 20th, 2021, Virtual Zoom Meeting, 2pm-3pm</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444003"/>
            <a:ext cx="691515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99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592A-CF2B-4714-9F6F-DD2587406CF9}"/>
              </a:ext>
            </a:extLst>
          </p:cNvPr>
          <p:cNvSpPr>
            <a:spLocks noGrp="1"/>
          </p:cNvSpPr>
          <p:nvPr>
            <p:ph type="title"/>
          </p:nvPr>
        </p:nvSpPr>
        <p:spPr/>
        <p:txBody>
          <a:bodyPr/>
          <a:lstStyle/>
          <a:p>
            <a:pPr algn="ctr"/>
            <a:r>
              <a:rPr lang="en-US"/>
              <a:t>2021 Annual GSA Updates</a:t>
            </a:r>
          </a:p>
        </p:txBody>
      </p:sp>
      <p:sp>
        <p:nvSpPr>
          <p:cNvPr id="3" name="Content Placeholder 2">
            <a:extLst>
              <a:ext uri="{FF2B5EF4-FFF2-40B4-BE49-F238E27FC236}">
                <a16:creationId xmlns:a16="http://schemas.microsoft.com/office/drawing/2014/main" id="{8CB5ADD5-7FA1-46C0-B05B-4CFFC56EBFA8}"/>
              </a:ext>
            </a:extLst>
          </p:cNvPr>
          <p:cNvSpPr>
            <a:spLocks noGrp="1"/>
          </p:cNvSpPr>
          <p:nvPr>
            <p:ph sz="half" idx="1"/>
          </p:nvPr>
        </p:nvSpPr>
        <p:spPr/>
        <p:txBody>
          <a:bodyPr>
            <a:normAutofit/>
          </a:bodyPr>
          <a:lstStyle/>
          <a:p>
            <a:r>
              <a:rPr lang="en-US" sz="2200"/>
              <a:t>ISL has taken initiative to set up a meeting in February for the Age Directors to meet prior to next year’s GSA event to discuss agenda topics.</a:t>
            </a:r>
          </a:p>
          <a:p>
            <a:r>
              <a:rPr lang="en-US" sz="2200"/>
              <a:t>Age Director’s Interest Meeting via Zoom to be held on Thursday, Feb. 25th from 2-3pm, EST.</a:t>
            </a:r>
          </a:p>
          <a:p>
            <a:pPr marL="0" indent="0">
              <a:buNone/>
            </a:pPr>
            <a:endParaRPr lang="en-US" sz="2400"/>
          </a:p>
          <a:p>
            <a:endParaRPr lang="en-US"/>
          </a:p>
        </p:txBody>
      </p:sp>
      <p:pic>
        <p:nvPicPr>
          <p:cNvPr id="6" name="Content Placeholder 5" descr="A picture containing table, bed, drawing&#10;&#10;Description automatically generated">
            <a:extLst>
              <a:ext uri="{FF2B5EF4-FFF2-40B4-BE49-F238E27FC236}">
                <a16:creationId xmlns:a16="http://schemas.microsoft.com/office/drawing/2014/main" id="{1360459F-E5E5-49AD-97F5-1F5C2D69536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5663" y="2228605"/>
            <a:ext cx="5174673" cy="3545378"/>
          </a:xfrm>
        </p:spPr>
      </p:pic>
    </p:spTree>
    <p:extLst>
      <p:ext uri="{BB962C8B-B14F-4D97-AF65-F5344CB8AC3E}">
        <p14:creationId xmlns:p14="http://schemas.microsoft.com/office/powerpoint/2010/main" val="415226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02FF3-B0A2-417D-963C-5B7F74C85448}"/>
              </a:ext>
            </a:extLst>
          </p:cNvPr>
          <p:cNvSpPr>
            <a:spLocks noGrp="1"/>
          </p:cNvSpPr>
          <p:nvPr>
            <p:ph type="title"/>
          </p:nvPr>
        </p:nvSpPr>
        <p:spPr/>
        <p:txBody>
          <a:bodyPr/>
          <a:lstStyle/>
          <a:p>
            <a:pPr algn="ctr"/>
            <a:r>
              <a:rPr lang="en-US"/>
              <a:t>Next JAB Meeting</a:t>
            </a:r>
          </a:p>
        </p:txBody>
      </p:sp>
      <p:sp>
        <p:nvSpPr>
          <p:cNvPr id="3" name="Content Placeholder 2">
            <a:extLst>
              <a:ext uri="{FF2B5EF4-FFF2-40B4-BE49-F238E27FC236}">
                <a16:creationId xmlns:a16="http://schemas.microsoft.com/office/drawing/2014/main" id="{2AD1C5FD-392E-4B80-9D9B-F111F5E05A74}"/>
              </a:ext>
            </a:extLst>
          </p:cNvPr>
          <p:cNvSpPr>
            <a:spLocks noGrp="1"/>
          </p:cNvSpPr>
          <p:nvPr>
            <p:ph idx="1"/>
          </p:nvPr>
        </p:nvSpPr>
        <p:spPr/>
        <p:txBody>
          <a:bodyPr>
            <a:normAutofit/>
          </a:bodyPr>
          <a:lstStyle/>
          <a:p>
            <a:pPr algn="ctr"/>
            <a:r>
              <a:rPr lang="en-US" sz="3600"/>
              <a:t>Next Joint Advisory Board meeting scheduled for Monday, February 8</a:t>
            </a:r>
            <a:r>
              <a:rPr lang="en-US" sz="3600" baseline="30000"/>
              <a:t>th</a:t>
            </a:r>
            <a:r>
              <a:rPr lang="en-US" sz="3600"/>
              <a:t>, 3-4pm, EST via Zoom.</a:t>
            </a:r>
          </a:p>
        </p:txBody>
      </p:sp>
      <p:pic>
        <p:nvPicPr>
          <p:cNvPr id="5" name="Picture 4" descr="A drawing of a cartoon character&#10;&#10;Description automatically generated">
            <a:extLst>
              <a:ext uri="{FF2B5EF4-FFF2-40B4-BE49-F238E27FC236}">
                <a16:creationId xmlns:a16="http://schemas.microsoft.com/office/drawing/2014/main" id="{1B9E10A4-DAC3-4939-B977-4D8E0425B0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4600" y="3183091"/>
            <a:ext cx="6477000" cy="2563813"/>
          </a:xfrm>
          <a:prstGeom prst="rect">
            <a:avLst/>
          </a:prstGeom>
        </p:spPr>
      </p:pic>
      <p:sp>
        <p:nvSpPr>
          <p:cNvPr id="6" name="TextBox 5">
            <a:extLst>
              <a:ext uri="{FF2B5EF4-FFF2-40B4-BE49-F238E27FC236}">
                <a16:creationId xmlns:a16="http://schemas.microsoft.com/office/drawing/2014/main" id="{929D107B-C6C0-4C0C-AD7F-E5C65CB3EDFB}"/>
              </a:ext>
            </a:extLst>
          </p:cNvPr>
          <p:cNvSpPr txBox="1"/>
          <p:nvPr/>
        </p:nvSpPr>
        <p:spPr>
          <a:xfrm>
            <a:off x="2514600" y="5924522"/>
            <a:ext cx="6477000" cy="230832"/>
          </a:xfrm>
          <a:prstGeom prst="rect">
            <a:avLst/>
          </a:prstGeom>
          <a:noFill/>
        </p:spPr>
        <p:txBody>
          <a:bodyPr wrap="square" rtlCol="0">
            <a:spAutoFit/>
          </a:bodyPr>
          <a:lstStyle/>
          <a:p>
            <a:r>
              <a:rPr lang="en-US" sz="900">
                <a:hlinkClick r:id="rId3" tooltip="https://en.wikipedia.org/wiki/Business"/>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413712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57045-D9AC-4D74-9541-C0618FF95656}"/>
              </a:ext>
            </a:extLst>
          </p:cNvPr>
          <p:cNvSpPr>
            <a:spLocks noGrp="1"/>
          </p:cNvSpPr>
          <p:nvPr>
            <p:ph type="title"/>
          </p:nvPr>
        </p:nvSpPr>
        <p:spPr/>
        <p:txBody>
          <a:bodyPr/>
          <a:lstStyle/>
          <a:p>
            <a:r>
              <a:rPr lang="en-US"/>
              <a:t>AFU-UMass-FSU Project Update</a:t>
            </a:r>
          </a:p>
        </p:txBody>
      </p:sp>
      <p:sp>
        <p:nvSpPr>
          <p:cNvPr id="3" name="Content Placeholder 2">
            <a:extLst>
              <a:ext uri="{FF2B5EF4-FFF2-40B4-BE49-F238E27FC236}">
                <a16:creationId xmlns:a16="http://schemas.microsoft.com/office/drawing/2014/main" id="{EC2DF3CE-947A-44D6-BBFA-B2D5D76461DA}"/>
              </a:ext>
            </a:extLst>
          </p:cNvPr>
          <p:cNvSpPr>
            <a:spLocks noGrp="1"/>
          </p:cNvSpPr>
          <p:nvPr>
            <p:ph sz="half" idx="1"/>
          </p:nvPr>
        </p:nvSpPr>
        <p:spPr/>
        <p:txBody>
          <a:bodyPr/>
          <a:lstStyle/>
          <a:p>
            <a:r>
              <a:rPr lang="en-US"/>
              <a:t>Data collection continues to go well. Callie continuing to get responses from different departments within FSU.</a:t>
            </a:r>
          </a:p>
          <a:p>
            <a:r>
              <a:rPr lang="en-US"/>
              <a:t>Data collection due in full by March 1</a:t>
            </a:r>
            <a:r>
              <a:rPr lang="en-US" baseline="30000"/>
              <a:t>st</a:t>
            </a:r>
            <a:r>
              <a:rPr lang="en-US"/>
              <a:t>.</a:t>
            </a:r>
          </a:p>
          <a:p>
            <a:endParaRPr lang="en-US"/>
          </a:p>
        </p:txBody>
      </p:sp>
      <p:pic>
        <p:nvPicPr>
          <p:cNvPr id="8" name="Content Placeholder 7" descr="Application&#10;&#10;Description automatically generated">
            <a:extLst>
              <a:ext uri="{FF2B5EF4-FFF2-40B4-BE49-F238E27FC236}">
                <a16:creationId xmlns:a16="http://schemas.microsoft.com/office/drawing/2014/main" id="{89D52FA5-A161-4971-9E77-0833E9813762}"/>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99107" y="1445418"/>
            <a:ext cx="2654693" cy="3967163"/>
          </a:xfrm>
        </p:spPr>
      </p:pic>
    </p:spTree>
    <p:extLst>
      <p:ext uri="{BB962C8B-B14F-4D97-AF65-F5344CB8AC3E}">
        <p14:creationId xmlns:p14="http://schemas.microsoft.com/office/powerpoint/2010/main" val="549840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6BCB-9AB2-43BB-BA54-28F9A72F0630}"/>
              </a:ext>
            </a:extLst>
          </p:cNvPr>
          <p:cNvSpPr>
            <a:spLocks noGrp="1"/>
          </p:cNvSpPr>
          <p:nvPr>
            <p:ph type="title"/>
          </p:nvPr>
        </p:nvSpPr>
        <p:spPr/>
        <p:txBody>
          <a:bodyPr>
            <a:normAutofit/>
          </a:bodyPr>
          <a:lstStyle/>
          <a:p>
            <a:r>
              <a:rPr lang="en-US" sz="3600" b="1"/>
              <a:t>ISL cited in The New Yorker article on COVID-19</a:t>
            </a:r>
          </a:p>
        </p:txBody>
      </p:sp>
      <p:sp>
        <p:nvSpPr>
          <p:cNvPr id="3" name="Content Placeholder 2">
            <a:extLst>
              <a:ext uri="{FF2B5EF4-FFF2-40B4-BE49-F238E27FC236}">
                <a16:creationId xmlns:a16="http://schemas.microsoft.com/office/drawing/2014/main" id="{BFD2087D-98E4-4923-BD35-081ED05AE384}"/>
              </a:ext>
            </a:extLst>
          </p:cNvPr>
          <p:cNvSpPr>
            <a:spLocks noGrp="1"/>
          </p:cNvSpPr>
          <p:nvPr>
            <p:ph sz="half" idx="1"/>
          </p:nvPr>
        </p:nvSpPr>
        <p:spPr/>
        <p:txBody>
          <a:bodyPr>
            <a:normAutofit/>
          </a:bodyPr>
          <a:lstStyle/>
          <a:p>
            <a:endParaRPr lang="en-US"/>
          </a:p>
          <a:p>
            <a:r>
              <a:rPr lang="en-US"/>
              <a:t>Dr. Charness is cited in The New Yorker in a review of “Beginners: The Joy and Transformative Power of Lifelong Learning,” by journalist and author Tom Vanderbilt.</a:t>
            </a:r>
          </a:p>
          <a:p>
            <a:r>
              <a:rPr lang="en-US"/>
              <a:t>https://www.newyorker.com/magazine/2021/01/18/is-it-really-too-late-to-learn-new-skills</a:t>
            </a:r>
          </a:p>
          <a:p>
            <a:endParaRPr lang="en-US"/>
          </a:p>
          <a:p>
            <a:endParaRPr lang="en-US"/>
          </a:p>
        </p:txBody>
      </p:sp>
      <p:pic>
        <p:nvPicPr>
          <p:cNvPr id="1026" name="Picture 1">
            <a:extLst>
              <a:ext uri="{FF2B5EF4-FFF2-40B4-BE49-F238E27FC236}">
                <a16:creationId xmlns:a16="http://schemas.microsoft.com/office/drawing/2014/main" id="{F465CB49-81AE-4612-8691-4B6D235BC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952" y="2148115"/>
            <a:ext cx="5244292" cy="327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253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F7E4-D0C1-4143-935E-CBAD8DF6F594}"/>
              </a:ext>
            </a:extLst>
          </p:cNvPr>
          <p:cNvSpPr>
            <a:spLocks noGrp="1"/>
          </p:cNvSpPr>
          <p:nvPr>
            <p:ph type="title"/>
          </p:nvPr>
        </p:nvSpPr>
        <p:spPr/>
        <p:txBody>
          <a:bodyPr>
            <a:normAutofit/>
          </a:bodyPr>
          <a:lstStyle/>
          <a:p>
            <a:r>
              <a:rPr lang="en-US" sz="3600" b="1"/>
              <a:t>ISL Featured in FSU News surrounding COVID-19</a:t>
            </a:r>
          </a:p>
        </p:txBody>
      </p:sp>
      <p:sp>
        <p:nvSpPr>
          <p:cNvPr id="3" name="Content Placeholder 2">
            <a:extLst>
              <a:ext uri="{FF2B5EF4-FFF2-40B4-BE49-F238E27FC236}">
                <a16:creationId xmlns:a16="http://schemas.microsoft.com/office/drawing/2014/main" id="{3D90FDBD-9C50-40FB-83F1-14A6F5A0829B}"/>
              </a:ext>
            </a:extLst>
          </p:cNvPr>
          <p:cNvSpPr>
            <a:spLocks noGrp="1"/>
          </p:cNvSpPr>
          <p:nvPr>
            <p:ph sz="half" idx="1"/>
          </p:nvPr>
        </p:nvSpPr>
        <p:spPr/>
        <p:txBody>
          <a:bodyPr>
            <a:normAutofit fontScale="92500"/>
          </a:bodyPr>
          <a:lstStyle/>
          <a:p>
            <a:r>
              <a:rPr lang="en-US" sz="1800" u="sng">
                <a:solidFill>
                  <a:srgbClr val="0563C1"/>
                </a:solidFill>
                <a:effectLst/>
                <a:latin typeface="Calibri" panose="020F0502020204030204" pitchFamily="34" charset="0"/>
                <a:ea typeface="Calibri" panose="020F0502020204030204" pitchFamily="34" charset="0"/>
                <a:hlinkClick r:id="rId2"/>
              </a:rPr>
              <a:t>https://news.fsu.edu/news/university-news/2021/01/13/fsu-administers-first-round-of-vaccines-to-65-plus-population/?utm_source=newsletter&amp;utm_medium=email&amp;utm_campaign=the_big_story_january_19_2021&amp;utm_term=2021-01-19</a:t>
            </a:r>
            <a:endParaRPr lang="en-US" sz="1800">
              <a:effectLst/>
              <a:latin typeface="Calibri" panose="020F0502020204030204" pitchFamily="34" charset="0"/>
              <a:ea typeface="Calibri" panose="020F0502020204030204" pitchFamily="34" charset="0"/>
            </a:endParaRPr>
          </a:p>
          <a:p>
            <a:endParaRPr lang="en-US"/>
          </a:p>
          <a:p>
            <a:endParaRPr lang="en-US"/>
          </a:p>
        </p:txBody>
      </p:sp>
      <p:sp>
        <p:nvSpPr>
          <p:cNvPr id="4" name="Content Placeholder 3">
            <a:extLst>
              <a:ext uri="{FF2B5EF4-FFF2-40B4-BE49-F238E27FC236}">
                <a16:creationId xmlns:a16="http://schemas.microsoft.com/office/drawing/2014/main" id="{2C7F650C-C6CF-4A87-8116-93BD535BFF43}"/>
              </a:ext>
            </a:extLst>
          </p:cNvPr>
          <p:cNvSpPr>
            <a:spLocks noGrp="1"/>
          </p:cNvSpPr>
          <p:nvPr>
            <p:ph sz="half" idx="2"/>
          </p:nvPr>
        </p:nvSpPr>
        <p:spPr>
          <a:xfrm>
            <a:off x="5902036" y="1399309"/>
            <a:ext cx="5451764" cy="4777654"/>
          </a:xfrm>
        </p:spPr>
        <p:txBody>
          <a:bodyPr>
            <a:normAutofit fontScale="92500"/>
          </a:bodyPr>
          <a:lstStyle/>
          <a:p>
            <a:r>
              <a:rPr lang="en-US"/>
              <a:t>In the Tallahassee Democrat as well: </a:t>
            </a:r>
          </a:p>
          <a:p>
            <a:r>
              <a:rPr lang="en-US">
                <a:hlinkClick r:id="rId3"/>
              </a:rPr>
              <a:t>https://www.tallahassee.com/story/news/2021/01/13/covid-vaccine-shots-begin-those-65-and-older-fsu/6650832002/</a:t>
            </a:r>
            <a:r>
              <a:rPr lang="en-US"/>
              <a:t> </a:t>
            </a:r>
          </a:p>
          <a:p>
            <a:r>
              <a:rPr lang="en-US"/>
              <a:t>In WTXL, Tallahassee’s ABC stations, Bill Edmonds featured in video (not quoted): </a:t>
            </a:r>
            <a:r>
              <a:rPr lang="en-US">
                <a:hlinkClick r:id="rId4"/>
              </a:rPr>
              <a:t>https://www.wtxl.com/news/coronavirus/florida-state-university-begins-administering-covid-19-vaccine</a:t>
            </a:r>
            <a:r>
              <a:rPr lang="en-US"/>
              <a:t> </a:t>
            </a:r>
          </a:p>
        </p:txBody>
      </p:sp>
    </p:spTree>
    <p:extLst>
      <p:ext uri="{BB962C8B-B14F-4D97-AF65-F5344CB8AC3E}">
        <p14:creationId xmlns:p14="http://schemas.microsoft.com/office/powerpoint/2010/main" val="2009587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38D83-C21D-4CD2-BC0A-2226E3B8D60C}"/>
              </a:ext>
            </a:extLst>
          </p:cNvPr>
          <p:cNvSpPr>
            <a:spLocks noGrp="1"/>
          </p:cNvSpPr>
          <p:nvPr>
            <p:ph type="title"/>
          </p:nvPr>
        </p:nvSpPr>
        <p:spPr/>
        <p:txBody>
          <a:bodyPr/>
          <a:lstStyle/>
          <a:p>
            <a:r>
              <a:rPr lang="en-US"/>
              <a:t>Director Presentations</a:t>
            </a:r>
          </a:p>
        </p:txBody>
      </p:sp>
      <p:sp>
        <p:nvSpPr>
          <p:cNvPr id="3" name="Content Placeholder 2">
            <a:extLst>
              <a:ext uri="{FF2B5EF4-FFF2-40B4-BE49-F238E27FC236}">
                <a16:creationId xmlns:a16="http://schemas.microsoft.com/office/drawing/2014/main" id="{7A0A8364-9493-4F1A-A012-DD83C5450C0B}"/>
              </a:ext>
            </a:extLst>
          </p:cNvPr>
          <p:cNvSpPr>
            <a:spLocks noGrp="1"/>
          </p:cNvSpPr>
          <p:nvPr>
            <p:ph idx="1"/>
          </p:nvPr>
        </p:nvSpPr>
        <p:spPr/>
        <p:txBody>
          <a:bodyPr>
            <a:normAutofit/>
          </a:bodyPr>
          <a:lstStyle/>
          <a:p>
            <a:r>
              <a:rPr lang="en-US"/>
              <a:t>Feb. 10/11: Keynote in virtual conference entitled "Technologies for Active and Independent Living in Old Age", to be online on February 10-11, 2021, in the framework of long-term (</a:t>
            </a:r>
            <a:r>
              <a:rPr lang="en-US" err="1"/>
              <a:t>eng</a:t>
            </a:r>
            <a:r>
              <a:rPr lang="en-US"/>
              <a:t>)aging! project. Czech Republic.</a:t>
            </a:r>
          </a:p>
          <a:p>
            <a:r>
              <a:rPr lang="en-US"/>
              <a:t>March 25: Keynote address in William F. Forbes Lecture Series, University of Waterloo, Canada.</a:t>
            </a:r>
          </a:p>
          <a:p>
            <a:r>
              <a:rPr lang="en-US"/>
              <a:t>CREATE workshop in Bordeaux, France, Fall 2021.</a:t>
            </a:r>
          </a:p>
          <a:p>
            <a:endParaRPr lang="en-US"/>
          </a:p>
        </p:txBody>
      </p:sp>
    </p:spTree>
    <p:extLst>
      <p:ext uri="{BB962C8B-B14F-4D97-AF65-F5344CB8AC3E}">
        <p14:creationId xmlns:p14="http://schemas.microsoft.com/office/powerpoint/2010/main" val="2324927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D1C7-CAB1-4652-953F-A3DDB62B0FC1}"/>
              </a:ext>
            </a:extLst>
          </p:cNvPr>
          <p:cNvSpPr>
            <a:spLocks noGrp="1"/>
          </p:cNvSpPr>
          <p:nvPr>
            <p:ph type="title"/>
          </p:nvPr>
        </p:nvSpPr>
        <p:spPr/>
        <p:txBody>
          <a:bodyPr/>
          <a:lstStyle/>
          <a:p>
            <a:r>
              <a:rPr lang="en-US"/>
              <a:t>Questions/Feedback?</a:t>
            </a:r>
          </a:p>
        </p:txBody>
      </p:sp>
      <p:sp>
        <p:nvSpPr>
          <p:cNvPr id="5" name="Content Placeholder 4">
            <a:extLst>
              <a:ext uri="{FF2B5EF4-FFF2-40B4-BE49-F238E27FC236}">
                <a16:creationId xmlns:a16="http://schemas.microsoft.com/office/drawing/2014/main" id="{711BC421-F80C-48DE-862D-1B173F376C87}"/>
              </a:ext>
            </a:extLst>
          </p:cNvPr>
          <p:cNvSpPr>
            <a:spLocks noGrp="1"/>
          </p:cNvSpPr>
          <p:nvPr>
            <p:ph idx="1"/>
          </p:nvPr>
        </p:nvSpPr>
        <p:spPr/>
        <p:txBody>
          <a:bodyPr>
            <a:normAutofit/>
          </a:bodyPr>
          <a:lstStyle/>
          <a:p>
            <a:pPr marL="0" indent="0" algn="ctr">
              <a:buNone/>
            </a:pPr>
            <a:r>
              <a:rPr lang="en-US" sz="3600"/>
              <a:t>Suggestions/Input are welcome!</a:t>
            </a:r>
          </a:p>
        </p:txBody>
      </p:sp>
    </p:spTree>
    <p:extLst>
      <p:ext uri="{BB962C8B-B14F-4D97-AF65-F5344CB8AC3E}">
        <p14:creationId xmlns:p14="http://schemas.microsoft.com/office/powerpoint/2010/main" val="9360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Grants Update</a:t>
            </a:r>
          </a:p>
        </p:txBody>
      </p:sp>
      <p:sp>
        <p:nvSpPr>
          <p:cNvPr id="3" name="Content Placeholder 2"/>
          <p:cNvSpPr>
            <a:spLocks noGrp="1"/>
          </p:cNvSpPr>
          <p:nvPr>
            <p:ph idx="1"/>
          </p:nvPr>
        </p:nvSpPr>
        <p:spPr/>
        <p:txBody>
          <a:bodyPr>
            <a:normAutofit/>
          </a:bodyPr>
          <a:lstStyle/>
          <a:p>
            <a:r>
              <a:rPr lang="en-US" sz="3200"/>
              <a:t>ISL still sending out Funding Opportunity Announcement (FOA) Notices</a:t>
            </a:r>
          </a:p>
          <a:p>
            <a:r>
              <a:rPr lang="en-US" sz="3200"/>
              <a:t>Current FOA Opportunities: </a:t>
            </a:r>
          </a:p>
          <a:p>
            <a:r>
              <a:rPr lang="en-US" sz="3200" err="1"/>
              <a:t>Sandell</a:t>
            </a:r>
            <a:r>
              <a:rPr lang="en-US" sz="3200"/>
              <a:t> Grant program, to do research in retirement &amp; disability for junior &amp; non-tenured scholars, courtesy of David </a:t>
            </a:r>
            <a:r>
              <a:rPr lang="en-US" sz="3200" err="1"/>
              <a:t>Lipten</a:t>
            </a:r>
            <a:r>
              <a:rPr lang="en-US" sz="3200"/>
              <a:t>.</a:t>
            </a:r>
          </a:p>
          <a:p>
            <a:r>
              <a:rPr lang="en-US" sz="3200"/>
              <a:t>A Dissertation Fellowship (also from David </a:t>
            </a:r>
            <a:r>
              <a:rPr lang="en-US" sz="3200" err="1"/>
              <a:t>Lipten</a:t>
            </a:r>
            <a:r>
              <a:rPr lang="en-US" sz="3200"/>
              <a:t>) from CRR re retirement &amp; disability.</a:t>
            </a:r>
          </a:p>
        </p:txBody>
      </p:sp>
      <p:pic>
        <p:nvPicPr>
          <p:cNvPr id="4" name="Picture 3" descr="David Mitchell, Earth calling Taylor | Whispering Gu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400" y="262404"/>
            <a:ext cx="1389993" cy="1495753"/>
          </a:xfrm>
          <a:prstGeom prst="rect">
            <a:avLst/>
          </a:prstGeom>
        </p:spPr>
      </p:pic>
    </p:spTree>
    <p:extLst>
      <p:ext uri="{BB962C8B-B14F-4D97-AF65-F5344CB8AC3E}">
        <p14:creationId xmlns:p14="http://schemas.microsoft.com/office/powerpoint/2010/main" val="202363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D224C-E3AC-46FD-A712-F329AB6D3673}"/>
              </a:ext>
            </a:extLst>
          </p:cNvPr>
          <p:cNvSpPr>
            <a:spLocks noGrp="1"/>
          </p:cNvSpPr>
          <p:nvPr>
            <p:ph type="title"/>
          </p:nvPr>
        </p:nvSpPr>
        <p:spPr/>
        <p:txBody>
          <a:bodyPr/>
          <a:lstStyle/>
          <a:p>
            <a:pPr algn="ctr"/>
            <a:r>
              <a:rPr lang="en-US"/>
              <a:t>Announcements/Awards/Promotions, etc.</a:t>
            </a:r>
          </a:p>
        </p:txBody>
      </p:sp>
      <p:sp>
        <p:nvSpPr>
          <p:cNvPr id="3" name="Content Placeholder 2">
            <a:extLst>
              <a:ext uri="{FF2B5EF4-FFF2-40B4-BE49-F238E27FC236}">
                <a16:creationId xmlns:a16="http://schemas.microsoft.com/office/drawing/2014/main" id="{D6B33FBF-EBA3-401F-BB21-5210AA211E05}"/>
              </a:ext>
            </a:extLst>
          </p:cNvPr>
          <p:cNvSpPr>
            <a:spLocks noGrp="1"/>
          </p:cNvSpPr>
          <p:nvPr>
            <p:ph sz="half" idx="1"/>
          </p:nvPr>
        </p:nvSpPr>
        <p:spPr/>
        <p:txBody>
          <a:bodyPr>
            <a:normAutofit/>
          </a:bodyPr>
          <a:lstStyle/>
          <a:p>
            <a:r>
              <a:rPr lang="en-US"/>
              <a:t>Please continue to let ISL Staff know if you’ve received any awards or promotions or changes in tenure status so that we may properly announce it!</a:t>
            </a:r>
          </a:p>
          <a:p>
            <a:pPr algn="ctr"/>
            <a:endParaRPr lang="en-US"/>
          </a:p>
          <a:p>
            <a:pPr marL="0" indent="0" algn="ctr">
              <a:buNone/>
            </a:pPr>
            <a:endParaRPr lang="en-US"/>
          </a:p>
        </p:txBody>
      </p:sp>
      <p:pic>
        <p:nvPicPr>
          <p:cNvPr id="7" name="Content Placeholder 6" descr="Icon&#10;&#10;Description automatically generated">
            <a:extLst>
              <a:ext uri="{FF2B5EF4-FFF2-40B4-BE49-F238E27FC236}">
                <a16:creationId xmlns:a16="http://schemas.microsoft.com/office/drawing/2014/main" id="{B2681EA1-E900-49C9-96D7-999A61D6CE90}"/>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77929" y="1894680"/>
            <a:ext cx="3175871" cy="3738563"/>
          </a:xfrm>
        </p:spPr>
      </p:pic>
    </p:spTree>
    <p:extLst>
      <p:ext uri="{BB962C8B-B14F-4D97-AF65-F5344CB8AC3E}">
        <p14:creationId xmlns:p14="http://schemas.microsoft.com/office/powerpoint/2010/main" val="1778838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D224C-E3AC-46FD-A712-F329AB6D3673}"/>
              </a:ext>
            </a:extLst>
          </p:cNvPr>
          <p:cNvSpPr>
            <a:spLocks noGrp="1"/>
          </p:cNvSpPr>
          <p:nvPr>
            <p:ph type="title"/>
          </p:nvPr>
        </p:nvSpPr>
        <p:spPr/>
        <p:txBody>
          <a:bodyPr/>
          <a:lstStyle/>
          <a:p>
            <a:pPr algn="ctr"/>
            <a:r>
              <a:rPr lang="en-US"/>
              <a:t>Dr. Rebok &amp; Dr. Panton’s Presentations Now on ISL Website</a:t>
            </a:r>
          </a:p>
        </p:txBody>
      </p:sp>
      <p:sp>
        <p:nvSpPr>
          <p:cNvPr id="3" name="Content Placeholder 2">
            <a:extLst>
              <a:ext uri="{FF2B5EF4-FFF2-40B4-BE49-F238E27FC236}">
                <a16:creationId xmlns:a16="http://schemas.microsoft.com/office/drawing/2014/main" id="{D6B33FBF-EBA3-401F-BB21-5210AA211E05}"/>
              </a:ext>
            </a:extLst>
          </p:cNvPr>
          <p:cNvSpPr>
            <a:spLocks noGrp="1"/>
          </p:cNvSpPr>
          <p:nvPr>
            <p:ph sz="half" idx="1"/>
          </p:nvPr>
        </p:nvSpPr>
        <p:spPr/>
        <p:txBody>
          <a:bodyPr>
            <a:normAutofit/>
          </a:bodyPr>
          <a:lstStyle/>
          <a:p>
            <a:r>
              <a:rPr lang="en-US"/>
              <a:t>In case you were unable to attend both virtual Zoom sessions, the recorded sessions are now available on our ISL Website listed under  ‘News.’</a:t>
            </a:r>
          </a:p>
          <a:p>
            <a:pPr marL="0" indent="0" algn="ctr">
              <a:buNone/>
            </a:pPr>
            <a:endParaRPr lang="en-US"/>
          </a:p>
          <a:p>
            <a:pPr marL="0" indent="0" algn="ctr">
              <a:buNone/>
            </a:pPr>
            <a:endParaRPr lang="en-US"/>
          </a:p>
        </p:txBody>
      </p:sp>
      <p:pic>
        <p:nvPicPr>
          <p:cNvPr id="8" name="Content Placeholder 7" descr="A picture containing text, clipart, microscope&#10;&#10;Description automatically generated">
            <a:extLst>
              <a:ext uri="{FF2B5EF4-FFF2-40B4-BE49-F238E27FC236}">
                <a16:creationId xmlns:a16="http://schemas.microsoft.com/office/drawing/2014/main" id="{12097D7B-674B-4D36-BAC4-9BEC25628CC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55404" y="2133600"/>
            <a:ext cx="5616449" cy="3927586"/>
          </a:xfrm>
        </p:spPr>
      </p:pic>
    </p:spTree>
    <p:extLst>
      <p:ext uri="{BB962C8B-B14F-4D97-AF65-F5344CB8AC3E}">
        <p14:creationId xmlns:p14="http://schemas.microsoft.com/office/powerpoint/2010/main" val="413754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B0C2-BDC1-47C2-B486-F2ED043EDDFE}"/>
              </a:ext>
            </a:extLst>
          </p:cNvPr>
          <p:cNvSpPr>
            <a:spLocks noGrp="1"/>
          </p:cNvSpPr>
          <p:nvPr>
            <p:ph type="title"/>
          </p:nvPr>
        </p:nvSpPr>
        <p:spPr/>
        <p:txBody>
          <a:bodyPr/>
          <a:lstStyle/>
          <a:p>
            <a:pPr algn="ctr"/>
            <a:r>
              <a:rPr lang="en-US"/>
              <a:t>ISL Fluid Review/Planning Grants Website Update</a:t>
            </a:r>
          </a:p>
        </p:txBody>
      </p:sp>
      <p:sp>
        <p:nvSpPr>
          <p:cNvPr id="3" name="Content Placeholder 2">
            <a:extLst>
              <a:ext uri="{FF2B5EF4-FFF2-40B4-BE49-F238E27FC236}">
                <a16:creationId xmlns:a16="http://schemas.microsoft.com/office/drawing/2014/main" id="{440E76C9-7438-47AE-BA0A-CCEF8B5FDF8A}"/>
              </a:ext>
            </a:extLst>
          </p:cNvPr>
          <p:cNvSpPr>
            <a:spLocks noGrp="1"/>
          </p:cNvSpPr>
          <p:nvPr>
            <p:ph idx="1"/>
          </p:nvPr>
        </p:nvSpPr>
        <p:spPr/>
        <p:txBody>
          <a:bodyPr>
            <a:normAutofit/>
          </a:bodyPr>
          <a:lstStyle/>
          <a:p>
            <a:r>
              <a:rPr lang="en-US" sz="2400"/>
              <a:t>ISL’s Fluid Review Website Now Open for Applications.</a:t>
            </a:r>
          </a:p>
          <a:p>
            <a:pPr lvl="1"/>
            <a:r>
              <a:rPr lang="en-US" sz="2000"/>
              <a:t>Deadline to Apply is </a:t>
            </a:r>
            <a:r>
              <a:rPr lang="en-US" sz="2000" b="1">
                <a:highlight>
                  <a:srgbClr val="FFFF00"/>
                </a:highlight>
              </a:rPr>
              <a:t>March 23, 2021</a:t>
            </a:r>
          </a:p>
          <a:p>
            <a:pPr lvl="1"/>
            <a:r>
              <a:rPr lang="en-US" sz="2000"/>
              <a:t>Award Notification: </a:t>
            </a:r>
            <a:r>
              <a:rPr lang="en-US" sz="2000" b="1">
                <a:highlight>
                  <a:srgbClr val="FFFF00"/>
                </a:highlight>
              </a:rPr>
              <a:t>May 1st, 2021 </a:t>
            </a:r>
          </a:p>
          <a:p>
            <a:pPr lvl="1"/>
            <a:r>
              <a:rPr lang="en-US" sz="2000"/>
              <a:t>Award Period: </a:t>
            </a:r>
            <a:r>
              <a:rPr lang="en-US" sz="2000" b="1">
                <a:highlight>
                  <a:srgbClr val="FFFF00"/>
                </a:highlight>
              </a:rPr>
              <a:t>May 14-May 15th, 2021 </a:t>
            </a:r>
          </a:p>
          <a:p>
            <a:pPr lvl="1"/>
            <a:r>
              <a:rPr lang="en-US" sz="2000"/>
              <a:t>Please note that when submitting suggested reviewers for your proposal, Reviewers must be internal with Florida State University and must not present any conflict of interest for the application and scoring process.</a:t>
            </a:r>
          </a:p>
          <a:p>
            <a:pPr lvl="1"/>
            <a:r>
              <a:rPr lang="en-US" sz="2000"/>
              <a:t>Link to apply:  https://isl-fsu.us.fluidreview.com/ </a:t>
            </a:r>
          </a:p>
          <a:p>
            <a:pPr lvl="1"/>
            <a:r>
              <a:rPr lang="en-US" sz="2000"/>
              <a:t>If you need assistance with the application process and how to navigate the website, please email Callie Kindelsperger at cperson.fsu.edu </a:t>
            </a:r>
          </a:p>
          <a:p>
            <a:pPr lvl="1"/>
            <a:r>
              <a:rPr lang="en-US" sz="2000">
                <a:effectLst/>
                <a:latin typeface="Calibri" panose="020F0502020204030204" pitchFamily="34" charset="0"/>
                <a:ea typeface="Calibri" panose="020F0502020204030204" pitchFamily="34" charset="0"/>
                <a:cs typeface="Times New Roman" panose="02020603050405020304" pitchFamily="18" charset="0"/>
              </a:rPr>
              <a:t>Important Note: </a:t>
            </a:r>
            <a:r>
              <a:rPr lang="en-US" sz="2000" err="1">
                <a:effectLst/>
                <a:latin typeface="Calibri" panose="020F0502020204030204" pitchFamily="34" charset="0"/>
                <a:ea typeface="Calibri" panose="020F0502020204030204" pitchFamily="34" charset="0"/>
                <a:cs typeface="Times New Roman" panose="02020603050405020304" pitchFamily="18" charset="0"/>
              </a:rPr>
              <a:t>FluidReview</a:t>
            </a:r>
            <a:r>
              <a:rPr lang="en-US" sz="2000">
                <a:effectLst/>
                <a:latin typeface="Calibri" panose="020F0502020204030204" pitchFamily="34" charset="0"/>
                <a:ea typeface="Calibri" panose="020F0502020204030204" pitchFamily="34" charset="0"/>
                <a:cs typeface="Times New Roman" panose="02020603050405020304" pitchFamily="18" charset="0"/>
              </a:rPr>
              <a:t> is </a:t>
            </a:r>
            <a:r>
              <a:rPr lang="en-US" sz="2000">
                <a:latin typeface="Calibri" panose="020F0502020204030204" pitchFamily="34" charset="0"/>
                <a:ea typeface="Calibri" panose="020F0502020204030204" pitchFamily="34" charset="0"/>
                <a:cs typeface="Times New Roman" panose="02020603050405020304" pitchFamily="18" charset="0"/>
              </a:rPr>
              <a:t>m</a:t>
            </a:r>
            <a:r>
              <a:rPr lang="en-US" sz="2000">
                <a:effectLst/>
                <a:latin typeface="Calibri" panose="020F0502020204030204" pitchFamily="34" charset="0"/>
                <a:ea typeface="Calibri" panose="020F0502020204030204" pitchFamily="34" charset="0"/>
                <a:cs typeface="Times New Roman" panose="02020603050405020304" pitchFamily="18" charset="0"/>
              </a:rPr>
              <a:t>igrating Over to new site called SurveyMonkey, date of migration TBD. Please </a:t>
            </a:r>
            <a:r>
              <a:rPr lang="en-US" sz="2000" b="1">
                <a:effectLst/>
                <a:latin typeface="Calibri" panose="020F0502020204030204" pitchFamily="34" charset="0"/>
                <a:ea typeface="Calibri" panose="020F0502020204030204" pitchFamily="34" charset="0"/>
                <a:cs typeface="Times New Roman" panose="02020603050405020304" pitchFamily="18" charset="0"/>
              </a:rPr>
              <a:t>DO NOT </a:t>
            </a:r>
            <a:r>
              <a:rPr lang="en-US" sz="2000">
                <a:effectLst/>
                <a:latin typeface="Calibri" panose="020F0502020204030204" pitchFamily="34" charset="0"/>
                <a:ea typeface="Calibri" panose="020F0502020204030204" pitchFamily="34" charset="0"/>
                <a:cs typeface="Times New Roman" panose="02020603050405020304" pitchFamily="18" charset="0"/>
              </a:rPr>
              <a:t>submit anything until the migration is complete. Once it is, Callie will send out an email announcing the change with updated links.</a:t>
            </a:r>
          </a:p>
          <a:p>
            <a:pPr lvl="1"/>
            <a:endParaRPr lang="en-US"/>
          </a:p>
          <a:p>
            <a:pPr lvl="1"/>
            <a:endParaRPr lang="en-US"/>
          </a:p>
        </p:txBody>
      </p:sp>
      <p:pic>
        <p:nvPicPr>
          <p:cNvPr id="5" name="Picture 4" descr="A desktop computer monitor sitting on top of a desk&#10;&#10;Description automatically generated">
            <a:extLst>
              <a:ext uri="{FF2B5EF4-FFF2-40B4-BE49-F238E27FC236}">
                <a16:creationId xmlns:a16="http://schemas.microsoft.com/office/drawing/2014/main" id="{46E0D3FE-9E66-42BB-B4E9-9889AF8C448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96400" y="1701576"/>
            <a:ext cx="2388189" cy="1563518"/>
          </a:xfrm>
          <a:prstGeom prst="rect">
            <a:avLst/>
          </a:prstGeom>
        </p:spPr>
      </p:pic>
    </p:spTree>
    <p:extLst>
      <p:ext uri="{BB962C8B-B14F-4D97-AF65-F5344CB8AC3E}">
        <p14:creationId xmlns:p14="http://schemas.microsoft.com/office/powerpoint/2010/main" val="352772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26E52-F410-4C5F-9975-BAE3B3339FC0}"/>
              </a:ext>
            </a:extLst>
          </p:cNvPr>
          <p:cNvSpPr>
            <a:spLocks noGrp="1"/>
          </p:cNvSpPr>
          <p:nvPr>
            <p:ph type="title"/>
          </p:nvPr>
        </p:nvSpPr>
        <p:spPr/>
        <p:txBody>
          <a:bodyPr/>
          <a:lstStyle/>
          <a:p>
            <a:r>
              <a:rPr lang="en-US"/>
              <a:t>2021 Student Poster Day Event via Zoom</a:t>
            </a:r>
          </a:p>
        </p:txBody>
      </p:sp>
      <p:sp>
        <p:nvSpPr>
          <p:cNvPr id="3" name="Content Placeholder 2">
            <a:extLst>
              <a:ext uri="{FF2B5EF4-FFF2-40B4-BE49-F238E27FC236}">
                <a16:creationId xmlns:a16="http://schemas.microsoft.com/office/drawing/2014/main" id="{93B194E0-34B7-418E-8649-C36BBDD8A696}"/>
              </a:ext>
            </a:extLst>
          </p:cNvPr>
          <p:cNvSpPr>
            <a:spLocks noGrp="1"/>
          </p:cNvSpPr>
          <p:nvPr>
            <p:ph idx="1"/>
          </p:nvPr>
        </p:nvSpPr>
        <p:spPr/>
        <p:txBody>
          <a:bodyPr/>
          <a:lstStyle/>
          <a:p>
            <a:r>
              <a:rPr lang="en-US"/>
              <a:t>Date of event is Friday, March 5</a:t>
            </a:r>
            <a:r>
              <a:rPr lang="en-US" baseline="30000"/>
              <a:t>th</a:t>
            </a:r>
            <a:r>
              <a:rPr lang="en-US"/>
              <a:t>, from 2-5pm, via Zoom.</a:t>
            </a:r>
          </a:p>
          <a:p>
            <a:r>
              <a:rPr lang="en-US"/>
              <a:t>So far, have upwards of 7 students signed up to present at event.</a:t>
            </a:r>
          </a:p>
          <a:p>
            <a:r>
              <a:rPr lang="en-US"/>
              <a:t>The Deadline for your students to apply for the Esther &amp; Del Grosser Scholarship is Feb. 15</a:t>
            </a:r>
            <a:r>
              <a:rPr lang="en-US" baseline="30000"/>
              <a:t>th</a:t>
            </a:r>
            <a:r>
              <a:rPr lang="en-US"/>
              <a:t>, 2021. Award amount is $750. They do not have to present at Student Poster Event in order to be eligible to apply for the scholarship, they are treated as two separate events, however, we would like to award the winner during the event.</a:t>
            </a:r>
          </a:p>
          <a:p>
            <a:r>
              <a:rPr lang="en-US"/>
              <a:t>Callie will send out the application instructions for your students in an email as a reminder. Will continue to send out until few days prior to the deadline.</a:t>
            </a:r>
          </a:p>
        </p:txBody>
      </p:sp>
    </p:spTree>
    <p:extLst>
      <p:ext uri="{BB962C8B-B14F-4D97-AF65-F5344CB8AC3E}">
        <p14:creationId xmlns:p14="http://schemas.microsoft.com/office/powerpoint/2010/main" val="1708747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1A19-8FED-4F41-8B7D-478FD7EC4FA6}"/>
              </a:ext>
            </a:extLst>
          </p:cNvPr>
          <p:cNvSpPr>
            <a:spLocks noGrp="1"/>
          </p:cNvSpPr>
          <p:nvPr>
            <p:ph type="title"/>
          </p:nvPr>
        </p:nvSpPr>
        <p:spPr/>
        <p:txBody>
          <a:bodyPr/>
          <a:lstStyle/>
          <a:p>
            <a:r>
              <a:rPr lang="en-US"/>
              <a:t>IPE Journal Club Dates for 2021</a:t>
            </a:r>
          </a:p>
        </p:txBody>
      </p:sp>
      <p:sp>
        <p:nvSpPr>
          <p:cNvPr id="3" name="Content Placeholder 2">
            <a:extLst>
              <a:ext uri="{FF2B5EF4-FFF2-40B4-BE49-F238E27FC236}">
                <a16:creationId xmlns:a16="http://schemas.microsoft.com/office/drawing/2014/main" id="{A1F56B60-DBD4-4F63-8839-AD9C9303D235}"/>
              </a:ext>
            </a:extLst>
          </p:cNvPr>
          <p:cNvSpPr>
            <a:spLocks noGrp="1"/>
          </p:cNvSpPr>
          <p:nvPr>
            <p:ph idx="1"/>
          </p:nvPr>
        </p:nvSpPr>
        <p:spPr/>
        <p:txBody>
          <a:bodyPr/>
          <a:lstStyle/>
          <a:p>
            <a:pPr marL="742950" marR="0" lvl="1" indent="-285750" algn="just">
              <a:lnSpc>
                <a:spcPct val="107000"/>
              </a:lnSpc>
              <a:spcBef>
                <a:spcPts val="0"/>
              </a:spcBef>
              <a:spcAft>
                <a:spcPts val="0"/>
              </a:spcAft>
              <a:buFont typeface="Courier New" panose="02070309020205020404" pitchFamily="49" charset="0"/>
              <a:buChar char="o"/>
            </a:pPr>
            <a:r>
              <a:rPr lang="en-US" sz="2800">
                <a:effectLst/>
                <a:latin typeface="Georgia Pro" panose="02040502050405020303" pitchFamily="18" charset="0"/>
                <a:ea typeface="Calibri" panose="020F0502020204030204" pitchFamily="34" charset="0"/>
                <a:cs typeface="Times New Roman" panose="02020603050405020304" pitchFamily="18" charset="0"/>
              </a:rPr>
              <a:t>Feb. 15</a:t>
            </a:r>
            <a:r>
              <a:rPr lang="en-US" sz="2800" baseline="30000">
                <a:effectLst/>
                <a:latin typeface="Georgia Pro" panose="02040502050405020303" pitchFamily="18" charset="0"/>
                <a:ea typeface="Calibri" panose="020F0502020204030204" pitchFamily="34" charset="0"/>
                <a:cs typeface="Times New Roman" panose="02020603050405020304" pitchFamily="18" charset="0"/>
              </a:rPr>
              <a:t>th</a:t>
            </a:r>
            <a:r>
              <a:rPr lang="en-US" sz="2800">
                <a:effectLst/>
                <a:latin typeface="Georgia Pro" panose="02040502050405020303" pitchFamily="18" charset="0"/>
                <a:ea typeface="Calibri" panose="020F0502020204030204" pitchFamily="34" charset="0"/>
                <a:cs typeface="Times New Roman" panose="02020603050405020304" pitchFamily="18" charset="0"/>
              </a:rPr>
              <a:t>, 12-1pm, EST, Zoom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Courier New" panose="02070309020205020404" pitchFamily="49" charset="0"/>
              <a:buChar char="o"/>
            </a:pPr>
            <a:r>
              <a:rPr lang="en-US" sz="2800">
                <a:effectLst/>
                <a:latin typeface="Georgia Pro" panose="02040502050405020303" pitchFamily="18" charset="0"/>
                <a:ea typeface="Calibri" panose="020F0502020204030204" pitchFamily="34" charset="0"/>
                <a:cs typeface="Times New Roman" panose="02020603050405020304" pitchFamily="18" charset="0"/>
              </a:rPr>
              <a:t>May 10</a:t>
            </a:r>
            <a:r>
              <a:rPr lang="en-US" sz="2800" baseline="30000">
                <a:effectLst/>
                <a:latin typeface="Georgia Pro" panose="02040502050405020303" pitchFamily="18" charset="0"/>
                <a:ea typeface="Calibri" panose="020F0502020204030204" pitchFamily="34" charset="0"/>
                <a:cs typeface="Times New Roman" panose="02020603050405020304" pitchFamily="18" charset="0"/>
              </a:rPr>
              <a:t>th</a:t>
            </a:r>
            <a:r>
              <a:rPr lang="en-US" sz="2800">
                <a:effectLst/>
                <a:latin typeface="Georgia Pro" panose="02040502050405020303" pitchFamily="18" charset="0"/>
                <a:ea typeface="Calibri" panose="020F0502020204030204" pitchFamily="34" charset="0"/>
                <a:cs typeface="Times New Roman" panose="02020603050405020304" pitchFamily="18" charset="0"/>
              </a:rPr>
              <a:t>, 12-1pm, EST, Zoom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Courier New" panose="02070309020205020404" pitchFamily="49" charset="0"/>
              <a:buChar char="o"/>
            </a:pPr>
            <a:r>
              <a:rPr lang="en-US" sz="2800">
                <a:effectLst/>
                <a:latin typeface="Georgia Pro" panose="02040502050405020303" pitchFamily="18" charset="0"/>
                <a:ea typeface="Calibri" panose="020F0502020204030204" pitchFamily="34" charset="0"/>
                <a:cs typeface="Times New Roman" panose="02020603050405020304" pitchFamily="18" charset="0"/>
              </a:rPr>
              <a:t>August 9</a:t>
            </a:r>
            <a:r>
              <a:rPr lang="en-US" sz="2800" baseline="30000">
                <a:effectLst/>
                <a:latin typeface="Georgia Pro" panose="02040502050405020303" pitchFamily="18" charset="0"/>
                <a:ea typeface="Calibri" panose="020F0502020204030204" pitchFamily="34" charset="0"/>
                <a:cs typeface="Times New Roman" panose="02020603050405020304" pitchFamily="18" charset="0"/>
              </a:rPr>
              <a:t>th</a:t>
            </a:r>
            <a:r>
              <a:rPr lang="en-US" sz="2800">
                <a:effectLst/>
                <a:latin typeface="Georgia Pro" panose="02040502050405020303" pitchFamily="18" charset="0"/>
                <a:ea typeface="Calibri" panose="020F0502020204030204" pitchFamily="34" charset="0"/>
                <a:cs typeface="Times New Roman" panose="02020603050405020304" pitchFamily="18" charset="0"/>
              </a:rPr>
              <a:t>, 12-1pm, EST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Courier New" panose="02070309020205020404" pitchFamily="49" charset="0"/>
              <a:buChar char="o"/>
            </a:pPr>
            <a:r>
              <a:rPr lang="en-US" sz="2800">
                <a:effectLst/>
                <a:latin typeface="Georgia Pro" panose="02040502050405020303" pitchFamily="18" charset="0"/>
                <a:ea typeface="Calibri" panose="020F0502020204030204" pitchFamily="34" charset="0"/>
                <a:cs typeface="Times New Roman" panose="02020603050405020304" pitchFamily="18" charset="0"/>
              </a:rPr>
              <a:t>November 8</a:t>
            </a:r>
            <a:r>
              <a:rPr lang="en-US" sz="2800" baseline="30000">
                <a:effectLst/>
                <a:latin typeface="Georgia Pro" panose="02040502050405020303" pitchFamily="18" charset="0"/>
                <a:ea typeface="Calibri" panose="020F0502020204030204" pitchFamily="34" charset="0"/>
                <a:cs typeface="Times New Roman" panose="02020603050405020304" pitchFamily="18" charset="0"/>
              </a:rPr>
              <a:t>th</a:t>
            </a:r>
            <a:r>
              <a:rPr lang="en-US" sz="2800">
                <a:effectLst/>
                <a:latin typeface="Georgia Pro" panose="02040502050405020303" pitchFamily="18" charset="0"/>
                <a:ea typeface="Calibri" panose="020F0502020204030204" pitchFamily="34" charset="0"/>
                <a:cs typeface="Times New Roman" panose="02020603050405020304" pitchFamily="18" charset="0"/>
              </a:rPr>
              <a:t>, 12-1pm EST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30625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3430-5C2B-4737-9F8B-8CCCCA15DD1D}"/>
              </a:ext>
            </a:extLst>
          </p:cNvPr>
          <p:cNvSpPr>
            <a:spLocks noGrp="1"/>
          </p:cNvSpPr>
          <p:nvPr>
            <p:ph type="title"/>
          </p:nvPr>
        </p:nvSpPr>
        <p:spPr/>
        <p:txBody>
          <a:bodyPr/>
          <a:lstStyle/>
          <a:p>
            <a:r>
              <a:rPr lang="en-US"/>
              <a:t>ISL Brown Bags</a:t>
            </a:r>
          </a:p>
        </p:txBody>
      </p:sp>
      <p:sp>
        <p:nvSpPr>
          <p:cNvPr id="3" name="Content Placeholder 2">
            <a:extLst>
              <a:ext uri="{FF2B5EF4-FFF2-40B4-BE49-F238E27FC236}">
                <a16:creationId xmlns:a16="http://schemas.microsoft.com/office/drawing/2014/main" id="{5222B6B6-5466-4DD2-ABF3-75B6CD7FF7C3}"/>
              </a:ext>
            </a:extLst>
          </p:cNvPr>
          <p:cNvSpPr>
            <a:spLocks noGrp="1"/>
          </p:cNvSpPr>
          <p:nvPr>
            <p:ph idx="1"/>
          </p:nvPr>
        </p:nvSpPr>
        <p:spPr/>
        <p:txBody>
          <a:bodyPr/>
          <a:lstStyle/>
          <a:p>
            <a:pPr marL="0" indent="0" algn="ctr">
              <a:buNone/>
            </a:pPr>
            <a:r>
              <a:rPr lang="en-US" u="sng"/>
              <a:t>Upcoming ISL Brown Bags </a:t>
            </a:r>
          </a:p>
          <a:p>
            <a:pPr marL="0" indent="0" algn="ctr">
              <a:buNone/>
            </a:pPr>
            <a:endParaRPr lang="en-US" u="sng"/>
          </a:p>
          <a:p>
            <a:pPr lvl="1"/>
            <a:r>
              <a:rPr lang="en-US"/>
              <a:t>Maxim Dulebenets, Jan 25th, 12-1pm, EST, Zoom, “Safety of Vulnerable Drivers at Highway-Railroad Intersections in Florida".</a:t>
            </a:r>
          </a:p>
          <a:p>
            <a:pPr lvl="1"/>
            <a:r>
              <a:rPr lang="en-US"/>
              <a:t>Judy Delp, Feb. 22nd, 12-1pm, EST, Zoom, “Muscle Stretch Training Improve Mobility in Older Adults.”</a:t>
            </a:r>
          </a:p>
          <a:p>
            <a:pPr lvl="1"/>
            <a:r>
              <a:rPr lang="en-US"/>
              <a:t>Lauchlin Waldoch, March 15th, 12-1pm, EST, Zoom, “Essential Incapacity Planning: Powers of Attorney, Health Care Directives &amp; Trusts.”</a:t>
            </a:r>
          </a:p>
          <a:p>
            <a:pPr lvl="1"/>
            <a:endParaRPr lang="en-US"/>
          </a:p>
        </p:txBody>
      </p:sp>
      <p:pic>
        <p:nvPicPr>
          <p:cNvPr id="5" name="Picture 4" descr="Logo&#10;&#10;Description automatically generated">
            <a:extLst>
              <a:ext uri="{FF2B5EF4-FFF2-40B4-BE49-F238E27FC236}">
                <a16:creationId xmlns:a16="http://schemas.microsoft.com/office/drawing/2014/main" id="{57BEA7F5-63D1-41E7-8286-0DA0F32E88E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06025" y="365127"/>
            <a:ext cx="2085975" cy="2272381"/>
          </a:xfrm>
          <a:prstGeom prst="rect">
            <a:avLst/>
          </a:prstGeom>
        </p:spPr>
      </p:pic>
    </p:spTree>
    <p:extLst>
      <p:ext uri="{BB962C8B-B14F-4D97-AF65-F5344CB8AC3E}">
        <p14:creationId xmlns:p14="http://schemas.microsoft.com/office/powerpoint/2010/main" val="210781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4694-0B6B-4622-8D1A-7061CCFC2EA5}"/>
              </a:ext>
            </a:extLst>
          </p:cNvPr>
          <p:cNvSpPr>
            <a:spLocks noGrp="1"/>
          </p:cNvSpPr>
          <p:nvPr>
            <p:ph type="title"/>
          </p:nvPr>
        </p:nvSpPr>
        <p:spPr/>
        <p:txBody>
          <a:bodyPr/>
          <a:lstStyle/>
          <a:p>
            <a:r>
              <a:rPr lang="en-US"/>
              <a:t>2021 ISL Spring Speaker, Bo </a:t>
            </a:r>
            <a:r>
              <a:rPr lang="en-US" err="1"/>
              <a:t>Xie</a:t>
            </a:r>
            <a:endParaRPr lang="en-US"/>
          </a:p>
        </p:txBody>
      </p:sp>
      <p:sp>
        <p:nvSpPr>
          <p:cNvPr id="3" name="Content Placeholder 2">
            <a:extLst>
              <a:ext uri="{FF2B5EF4-FFF2-40B4-BE49-F238E27FC236}">
                <a16:creationId xmlns:a16="http://schemas.microsoft.com/office/drawing/2014/main" id="{AFEBC7F1-1738-48BF-B113-17478444505D}"/>
              </a:ext>
            </a:extLst>
          </p:cNvPr>
          <p:cNvSpPr>
            <a:spLocks noGrp="1"/>
          </p:cNvSpPr>
          <p:nvPr>
            <p:ph sz="half" idx="1"/>
          </p:nvPr>
        </p:nvSpPr>
        <p:spPr/>
        <p:txBody>
          <a:bodyPr>
            <a:normAutofit/>
          </a:bodyPr>
          <a:lstStyle/>
          <a:p>
            <a:r>
              <a:rPr lang="en-US"/>
              <a:t>Dr. Bo Xie has graciously agreed to be our virtual spring speaker.</a:t>
            </a:r>
          </a:p>
          <a:p>
            <a:r>
              <a:rPr lang="en-US"/>
              <a:t>Dates for her virtual Zoom lecture and faculty Zoom meetings/grad student luncheon on Thurs. May 13</a:t>
            </a:r>
            <a:r>
              <a:rPr lang="en-US" baseline="30000"/>
              <a:t>th</a:t>
            </a:r>
            <a:r>
              <a:rPr lang="en-US"/>
              <a:t>, 2021.</a:t>
            </a:r>
          </a:p>
        </p:txBody>
      </p:sp>
      <p:pic>
        <p:nvPicPr>
          <p:cNvPr id="7" name="Content Placeholder 6">
            <a:extLst>
              <a:ext uri="{FF2B5EF4-FFF2-40B4-BE49-F238E27FC236}">
                <a16:creationId xmlns:a16="http://schemas.microsoft.com/office/drawing/2014/main" id="{14A74813-D7EE-407B-98C1-6949A2F4D664}"/>
              </a:ext>
            </a:extLst>
          </p:cNvPr>
          <p:cNvPicPr>
            <a:picLocks noGrp="1" noChangeAspect="1"/>
          </p:cNvPicPr>
          <p:nvPr>
            <p:ph sz="half" idx="2"/>
          </p:nvPr>
        </p:nvPicPr>
        <p:blipFill>
          <a:blip r:embed="rId3"/>
          <a:stretch>
            <a:fillRect/>
          </a:stretch>
        </p:blipFill>
        <p:spPr>
          <a:xfrm>
            <a:off x="6858000" y="1829594"/>
            <a:ext cx="4800600" cy="3600450"/>
          </a:xfrm>
          <a:prstGeom prst="rect">
            <a:avLst/>
          </a:prstGeom>
        </p:spPr>
      </p:pic>
    </p:spTree>
    <p:extLst>
      <p:ext uri="{BB962C8B-B14F-4D97-AF65-F5344CB8AC3E}">
        <p14:creationId xmlns:p14="http://schemas.microsoft.com/office/powerpoint/2010/main" val="265420234"/>
      </p:ext>
    </p:extLst>
  </p:cSld>
  <p:clrMapOvr>
    <a:masterClrMapping/>
  </p:clrMapOvr>
</p:sld>
</file>

<file path=ppt/theme/theme1.xml><?xml version="1.0" encoding="utf-8"?>
<a:theme xmlns:a="http://schemas.openxmlformats.org/drawingml/2006/main" name="ISL-Powerpoint-2020">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L-Powerpoint.potx" id="{A3C77BB3-9268-4426-9889-35816C0BD4A9}" vid="{8ED24C5E-5EB3-42B7-968F-9464D7E52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4419C07B9FEA4BB360CE5592836273" ma:contentTypeVersion="12" ma:contentTypeDescription="Create a new document." ma:contentTypeScope="" ma:versionID="957f138518673c83153315edd99f6857">
  <xsd:schema xmlns:xsd="http://www.w3.org/2001/XMLSchema" xmlns:xs="http://www.w3.org/2001/XMLSchema" xmlns:p="http://schemas.microsoft.com/office/2006/metadata/properties" xmlns:ns2="eaefc853-07bd-41c4-bf82-039e44900564" xmlns:ns3="7a02478b-95c5-443d-9dca-0ad5e2ab086b" targetNamespace="http://schemas.microsoft.com/office/2006/metadata/properties" ma:root="true" ma:fieldsID="0c0fd3cf299bbaec935cf674278e6434" ns2:_="" ns3:_="">
    <xsd:import namespace="eaefc853-07bd-41c4-bf82-039e44900564"/>
    <xsd:import namespace="7a02478b-95c5-443d-9dca-0ad5e2ab08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fc853-07bd-41c4-bf82-039e449005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02478b-95c5-443d-9dca-0ad5e2ab08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AC99FC-762B-49CF-A79C-156C8ACBF2B1}">
  <ds:schemaRefs>
    <ds:schemaRef ds:uri="http://schemas.microsoft.com/sharepoint/v3/contenttype/forms"/>
  </ds:schemaRefs>
</ds:datastoreItem>
</file>

<file path=customXml/itemProps2.xml><?xml version="1.0" encoding="utf-8"?>
<ds:datastoreItem xmlns:ds="http://schemas.openxmlformats.org/officeDocument/2006/customXml" ds:itemID="{4FF6249F-7711-4443-8C57-BDCA35DAAE12}">
  <ds:schemaRefs>
    <ds:schemaRef ds:uri="7a02478b-95c5-443d-9dca-0ad5e2ab086b"/>
    <ds:schemaRef ds:uri="eaefc853-07bd-41c4-bf82-039e449005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CF6E00A-D812-4B6F-9886-CD71827D5B1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ISL-Powerpoint-2020</Template>
  <Application>Microsoft Office PowerPoint</Application>
  <PresentationFormat>Widescreen</PresentationFormat>
  <Slides>16</Slides>
  <Notes>7</Notes>
  <HiddenSlides>0</HiddenSlide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ISL-Powerpoint-2020</vt:lpstr>
      <vt:lpstr>Office Theme</vt:lpstr>
      <vt:lpstr>PowerPoint Presentation</vt:lpstr>
      <vt:lpstr>Grants Update</vt:lpstr>
      <vt:lpstr>Announcements/Awards/Promotions, etc.</vt:lpstr>
      <vt:lpstr>Dr. Rebok &amp; Dr. Panton’s Presentations Now on ISL Website</vt:lpstr>
      <vt:lpstr>ISL Fluid Review/Planning Grants Website Update</vt:lpstr>
      <vt:lpstr>2021 Student Poster Day Event via Zoom</vt:lpstr>
      <vt:lpstr>IPE Journal Club Dates for 2021</vt:lpstr>
      <vt:lpstr>ISL Brown Bags</vt:lpstr>
      <vt:lpstr>2021 ISL Spring Speaker, Bo Xie</vt:lpstr>
      <vt:lpstr>2021 Annual GSA Updates</vt:lpstr>
      <vt:lpstr>Next JAB Meeting</vt:lpstr>
      <vt:lpstr>AFU-UMass-FSU Project Update</vt:lpstr>
      <vt:lpstr>ISL cited in The New Yorker article on COVID-19</vt:lpstr>
      <vt:lpstr>ISL Featured in FSU News surrounding COVID-19</vt:lpstr>
      <vt:lpstr>Director Presentations</vt:lpstr>
      <vt:lpstr>Questions/Feedback?</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Komsky</dc:creator>
  <cp:revision>1</cp:revision>
  <dcterms:created xsi:type="dcterms:W3CDTF">2014-01-16T15:05:19Z</dcterms:created>
  <dcterms:modified xsi:type="dcterms:W3CDTF">2021-01-20T19:12:28Z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0x010100214419C07B9FEA4BB360CE5592836273</vt:lpwstr>
  </property>
</Properties>
</file>