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M. Montagne" initials="JMM" lastIdx="2" clrIdx="0">
    <p:extLst/>
  </p:cmAuthor>
  <p:cmAuthor id="2" name="Michelle M. Godofsky" initials="MM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728"/>
  </p:normalViewPr>
  <p:slideViewPr>
    <p:cSldViewPr snapToGrid="0" snapToObjects="1">
      <p:cViewPr varScale="1">
        <p:scale>
          <a:sx n="80" d="100"/>
          <a:sy n="80" d="100"/>
        </p:scale>
        <p:origin x="570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CCFE3-A934-46EF-8A50-23BB8E72E19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20429-5635-442F-A7EF-A31AA72A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7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7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35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49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</dc:title>
  <dc:creator>Rudolf Schultz</dc:creator>
  <cp:lastModifiedBy>Stefanie J. Carbone</cp:lastModifiedBy>
  <cp:revision>34</cp:revision>
  <dcterms:created xsi:type="dcterms:W3CDTF">2018-04-09T14:46:15Z</dcterms:created>
  <dcterms:modified xsi:type="dcterms:W3CDTF">2020-12-30T15:05:06Z</dcterms:modified>
</cp:coreProperties>
</file>