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72" r:id="rId6"/>
    <p:sldId id="274" r:id="rId7"/>
    <p:sldId id="277" r:id="rId8"/>
    <p:sldId id="298" r:id="rId9"/>
    <p:sldId id="278" r:id="rId10"/>
    <p:sldId id="284" r:id="rId11"/>
    <p:sldId id="290" r:id="rId12"/>
    <p:sldId id="291" r:id="rId13"/>
    <p:sldId id="293" r:id="rId14"/>
    <p:sldId id="295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115"/>
    <a:srgbClr val="CDC092"/>
    <a:srgbClr val="CDC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52E76-6A1F-47ED-BB47-3A745211ED4F}" v="1" dt="2020-03-19T13:04:08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0077" autoAdjust="0"/>
  </p:normalViewPr>
  <p:slideViewPr>
    <p:cSldViewPr>
      <p:cViewPr varScale="1">
        <p:scale>
          <a:sx n="61" d="100"/>
          <a:sy n="61" d="100"/>
        </p:scale>
        <p:origin x="12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43" d="100"/>
          <a:sy n="143" d="100"/>
        </p:scale>
        <p:origin x="-108" y="-10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ie Kindelsperger" userId="a03d6a49-e6b5-41d0-b6b7-cdf1abb62fcb" providerId="ADAL" clId="{0BA52E76-6A1F-47ED-BB47-3A745211ED4F}"/>
    <pc:docChg chg="modSld">
      <pc:chgData name="Callie Kindelsperger" userId="a03d6a49-e6b5-41d0-b6b7-cdf1abb62fcb" providerId="ADAL" clId="{0BA52E76-6A1F-47ED-BB47-3A745211ED4F}" dt="2020-03-19T13:04:08.550" v="0" actId="14100"/>
      <pc:docMkLst>
        <pc:docMk/>
      </pc:docMkLst>
      <pc:sldChg chg="modSp">
        <pc:chgData name="Callie Kindelsperger" userId="a03d6a49-e6b5-41d0-b6b7-cdf1abb62fcb" providerId="ADAL" clId="{0BA52E76-6A1F-47ED-BB47-3A745211ED4F}" dt="2020-03-19T13:04:08.550" v="0" actId="14100"/>
        <pc:sldMkLst>
          <pc:docMk/>
          <pc:sldMk cId="352667793" sldId="290"/>
        </pc:sldMkLst>
        <pc:picChg chg="mod">
          <ac:chgData name="Callie Kindelsperger" userId="a03d6a49-e6b5-41d0-b6b7-cdf1abb62fcb" providerId="ADAL" clId="{0BA52E76-6A1F-47ED-BB47-3A745211ED4F}" dt="2020-03-19T13:04:08.550" v="0" actId="14100"/>
          <ac:picMkLst>
            <pc:docMk/>
            <pc:sldMk cId="352667793" sldId="290"/>
            <ac:picMk id="7" creationId="{76341610-CBB2-4196-8FA9-39A90B7092C0}"/>
          </ac:picMkLst>
        </pc:picChg>
      </pc:sldChg>
    </pc:docChg>
  </pc:docChgLst>
  <pc:docChgLst>
    <pc:chgData name="Neil Charness" userId="e7494c3c-bc56-434f-8410-a3de8a77d015" providerId="ADAL" clId="{61BE90B5-6C5C-4B47-913F-BF916E7F4633}"/>
    <pc:docChg chg="undo custSel modSld">
      <pc:chgData name="Neil Charness" userId="e7494c3c-bc56-434f-8410-a3de8a77d015" providerId="ADAL" clId="{61BE90B5-6C5C-4B47-913F-BF916E7F4633}" dt="2020-03-17T13:09:51.636" v="202" actId="1076"/>
      <pc:docMkLst>
        <pc:docMk/>
      </pc:docMkLst>
      <pc:sldChg chg="modSp">
        <pc:chgData name="Neil Charness" userId="e7494c3c-bc56-434f-8410-a3de8a77d015" providerId="ADAL" clId="{61BE90B5-6C5C-4B47-913F-BF916E7F4633}" dt="2020-03-17T12:55:34.728" v="114" actId="6549"/>
        <pc:sldMkLst>
          <pc:docMk/>
          <pc:sldMk cId="2023636624" sldId="274"/>
        </pc:sldMkLst>
        <pc:spChg chg="mod">
          <ac:chgData name="Neil Charness" userId="e7494c3c-bc56-434f-8410-a3de8a77d015" providerId="ADAL" clId="{61BE90B5-6C5C-4B47-913F-BF916E7F4633}" dt="2020-03-17T12:55:34.728" v="114" actId="6549"/>
          <ac:spMkLst>
            <pc:docMk/>
            <pc:sldMk cId="2023636624" sldId="274"/>
            <ac:spMk id="3" creationId="{00000000-0000-0000-0000-000000000000}"/>
          </ac:spMkLst>
        </pc:spChg>
      </pc:sldChg>
      <pc:sldChg chg="addSp modSp modNotesTx">
        <pc:chgData name="Neil Charness" userId="e7494c3c-bc56-434f-8410-a3de8a77d015" providerId="ADAL" clId="{61BE90B5-6C5C-4B47-913F-BF916E7F4633}" dt="2020-03-17T13:09:51.636" v="202" actId="1076"/>
        <pc:sldMkLst>
          <pc:docMk/>
          <pc:sldMk cId="1493672320" sldId="284"/>
        </pc:sldMkLst>
        <pc:picChg chg="add mod">
          <ac:chgData name="Neil Charness" userId="e7494c3c-bc56-434f-8410-a3de8a77d015" providerId="ADAL" clId="{61BE90B5-6C5C-4B47-913F-BF916E7F4633}" dt="2020-03-17T13:09:43.191" v="199" actId="1076"/>
          <ac:picMkLst>
            <pc:docMk/>
            <pc:sldMk cId="1493672320" sldId="284"/>
            <ac:picMk id="4" creationId="{6890817D-1393-48F8-A5CE-AB578482A437}"/>
          </ac:picMkLst>
        </pc:picChg>
        <pc:picChg chg="add mod">
          <ac:chgData name="Neil Charness" userId="e7494c3c-bc56-434f-8410-a3de8a77d015" providerId="ADAL" clId="{61BE90B5-6C5C-4B47-913F-BF916E7F4633}" dt="2020-03-17T13:09:51.636" v="202" actId="1076"/>
          <ac:picMkLst>
            <pc:docMk/>
            <pc:sldMk cId="1493672320" sldId="284"/>
            <ac:picMk id="5" creationId="{BCCDBBAC-9C17-4AEE-8C27-5903D132280E}"/>
          </ac:picMkLst>
        </pc:picChg>
      </pc:sldChg>
      <pc:sldChg chg="addSp modSp">
        <pc:chgData name="Neil Charness" userId="e7494c3c-bc56-434f-8410-a3de8a77d015" providerId="ADAL" clId="{61BE90B5-6C5C-4B47-913F-BF916E7F4633}" dt="2020-03-17T13:08:09.668" v="187" actId="1076"/>
        <pc:sldMkLst>
          <pc:docMk/>
          <pc:sldMk cId="2568732644" sldId="288"/>
        </pc:sldMkLst>
        <pc:picChg chg="mod">
          <ac:chgData name="Neil Charness" userId="e7494c3c-bc56-434f-8410-a3de8a77d015" providerId="ADAL" clId="{61BE90B5-6C5C-4B47-913F-BF916E7F4633}" dt="2020-03-17T13:06:03.344" v="179" actId="1076"/>
          <ac:picMkLst>
            <pc:docMk/>
            <pc:sldMk cId="2568732644" sldId="288"/>
            <ac:picMk id="4" creationId="{00000000-0000-0000-0000-000000000000}"/>
          </ac:picMkLst>
        </pc:picChg>
        <pc:picChg chg="mod">
          <ac:chgData name="Neil Charness" userId="e7494c3c-bc56-434f-8410-a3de8a77d015" providerId="ADAL" clId="{61BE90B5-6C5C-4B47-913F-BF916E7F4633}" dt="2020-03-17T13:06:01.036" v="178" actId="1076"/>
          <ac:picMkLst>
            <pc:docMk/>
            <pc:sldMk cId="2568732644" sldId="288"/>
            <ac:picMk id="5" creationId="{00000000-0000-0000-0000-000000000000}"/>
          </ac:picMkLst>
        </pc:picChg>
        <pc:picChg chg="add mod">
          <ac:chgData name="Neil Charness" userId="e7494c3c-bc56-434f-8410-a3de8a77d015" providerId="ADAL" clId="{61BE90B5-6C5C-4B47-913F-BF916E7F4633}" dt="2020-03-17T13:06:07.362" v="180" actId="1076"/>
          <ac:picMkLst>
            <pc:docMk/>
            <pc:sldMk cId="2568732644" sldId="288"/>
            <ac:picMk id="6" creationId="{21CD1AE0-0736-42E8-9EF5-66B05F09FF47}"/>
          </ac:picMkLst>
        </pc:picChg>
        <pc:picChg chg="add mod">
          <ac:chgData name="Neil Charness" userId="e7494c3c-bc56-434f-8410-a3de8a77d015" providerId="ADAL" clId="{61BE90B5-6C5C-4B47-913F-BF916E7F4633}" dt="2020-03-17T13:08:09.668" v="187" actId="1076"/>
          <ac:picMkLst>
            <pc:docMk/>
            <pc:sldMk cId="2568732644" sldId="288"/>
            <ac:picMk id="8" creationId="{658B055A-85E8-49DB-9B73-876EF06D95AB}"/>
          </ac:picMkLst>
        </pc:picChg>
        <pc:picChg chg="add mod">
          <ac:chgData name="Neil Charness" userId="e7494c3c-bc56-434f-8410-a3de8a77d015" providerId="ADAL" clId="{61BE90B5-6C5C-4B47-913F-BF916E7F4633}" dt="2020-03-17T13:07:57.998" v="185" actId="14100"/>
          <ac:picMkLst>
            <pc:docMk/>
            <pc:sldMk cId="2568732644" sldId="288"/>
            <ac:picMk id="1026" creationId="{F1458CF9-E4D3-4BD9-90F8-9F03BA340651}"/>
          </ac:picMkLst>
        </pc:picChg>
      </pc:sldChg>
      <pc:sldChg chg="addSp modSp modNotesTx">
        <pc:chgData name="Neil Charness" userId="e7494c3c-bc56-434f-8410-a3de8a77d015" providerId="ADAL" clId="{61BE90B5-6C5C-4B47-913F-BF916E7F4633}" dt="2020-03-17T13:09:33.931" v="198" actId="1076"/>
        <pc:sldMkLst>
          <pc:docMk/>
          <pc:sldMk cId="352667793" sldId="290"/>
        </pc:sldMkLst>
        <pc:spChg chg="mod">
          <ac:chgData name="Neil Charness" userId="e7494c3c-bc56-434f-8410-a3de8a77d015" providerId="ADAL" clId="{61BE90B5-6C5C-4B47-913F-BF916E7F4633}" dt="2020-03-17T13:05:09.363" v="157" actId="1076"/>
          <ac:spMkLst>
            <pc:docMk/>
            <pc:sldMk cId="352667793" sldId="290"/>
            <ac:spMk id="6" creationId="{6503B5DC-F81C-404D-819C-2DADACAC60FB}"/>
          </ac:spMkLst>
        </pc:spChg>
        <pc:picChg chg="add mod">
          <ac:chgData name="Neil Charness" userId="e7494c3c-bc56-434f-8410-a3de8a77d015" providerId="ADAL" clId="{61BE90B5-6C5C-4B47-913F-BF916E7F4633}" dt="2020-03-17T13:01:10.749" v="121" actId="1076"/>
          <ac:picMkLst>
            <pc:docMk/>
            <pc:sldMk cId="352667793" sldId="290"/>
            <ac:picMk id="4" creationId="{0709D3B7-48E9-460D-86CF-5EF82F5CC1E4}"/>
          </ac:picMkLst>
        </pc:picChg>
        <pc:picChg chg="mod">
          <ac:chgData name="Neil Charness" userId="e7494c3c-bc56-434f-8410-a3de8a77d015" providerId="ADAL" clId="{61BE90B5-6C5C-4B47-913F-BF916E7F4633}" dt="2020-03-17T13:05:04.622" v="156" actId="1076"/>
          <ac:picMkLst>
            <pc:docMk/>
            <pc:sldMk cId="352667793" sldId="290"/>
            <ac:picMk id="5" creationId="{BB3118B1-9224-4741-8327-B25088D78048}"/>
          </ac:picMkLst>
        </pc:picChg>
        <pc:picChg chg="add mod">
          <ac:chgData name="Neil Charness" userId="e7494c3c-bc56-434f-8410-a3de8a77d015" providerId="ADAL" clId="{61BE90B5-6C5C-4B47-913F-BF916E7F4633}" dt="2020-03-17T13:09:33.931" v="198" actId="1076"/>
          <ac:picMkLst>
            <pc:docMk/>
            <pc:sldMk cId="352667793" sldId="290"/>
            <ac:picMk id="7" creationId="{76341610-CBB2-4196-8FA9-39A90B7092C0}"/>
          </ac:picMkLst>
        </pc:picChg>
      </pc:sldChg>
      <pc:sldChg chg="addSp delSp modSp modNotesTx">
        <pc:chgData name="Neil Charness" userId="e7494c3c-bc56-434f-8410-a3de8a77d015" providerId="ADAL" clId="{61BE90B5-6C5C-4B47-913F-BF916E7F4633}" dt="2020-03-17T13:09:15.405" v="195" actId="1076"/>
        <pc:sldMkLst>
          <pc:docMk/>
          <pc:sldMk cId="358192612" sldId="291"/>
        </pc:sldMkLst>
        <pc:spChg chg="add del mod">
          <ac:chgData name="Neil Charness" userId="e7494c3c-bc56-434f-8410-a3de8a77d015" providerId="ADAL" clId="{61BE90B5-6C5C-4B47-913F-BF916E7F4633}" dt="2020-03-17T13:04:14.559" v="137"/>
          <ac:spMkLst>
            <pc:docMk/>
            <pc:sldMk cId="358192612" sldId="291"/>
            <ac:spMk id="7" creationId="{9A1D6E92-0EB7-4D79-809E-DD4FF6647D7E}"/>
          </ac:spMkLst>
        </pc:spChg>
        <pc:picChg chg="add mod">
          <ac:chgData name="Neil Charness" userId="e7494c3c-bc56-434f-8410-a3de8a77d015" providerId="ADAL" clId="{61BE90B5-6C5C-4B47-913F-BF916E7F4633}" dt="2020-03-17T13:04:54.848" v="155" actId="1076"/>
          <ac:picMkLst>
            <pc:docMk/>
            <pc:sldMk cId="358192612" sldId="291"/>
            <ac:picMk id="8" creationId="{96D99901-53F2-49CC-AAE6-5111AE7FD9AE}"/>
          </ac:picMkLst>
        </pc:picChg>
        <pc:picChg chg="add mod">
          <ac:chgData name="Neil Charness" userId="e7494c3c-bc56-434f-8410-a3de8a77d015" providerId="ADAL" clId="{61BE90B5-6C5C-4B47-913F-BF916E7F4633}" dt="2020-03-17T13:08:52.569" v="191" actId="1076"/>
          <ac:picMkLst>
            <pc:docMk/>
            <pc:sldMk cId="358192612" sldId="291"/>
            <ac:picMk id="9" creationId="{5FA900B1-9598-4D30-928D-79A22472ACD6}"/>
          </ac:picMkLst>
        </pc:picChg>
        <pc:picChg chg="add mod">
          <ac:chgData name="Neil Charness" userId="e7494c3c-bc56-434f-8410-a3de8a77d015" providerId="ADAL" clId="{61BE90B5-6C5C-4B47-913F-BF916E7F4633}" dt="2020-03-17T13:09:01.537" v="193" actId="14100"/>
          <ac:picMkLst>
            <pc:docMk/>
            <pc:sldMk cId="358192612" sldId="291"/>
            <ac:picMk id="10" creationId="{B98C550A-5491-4DFC-B801-1B3248B86A6F}"/>
          </ac:picMkLst>
        </pc:picChg>
        <pc:picChg chg="add mod">
          <ac:chgData name="Neil Charness" userId="e7494c3c-bc56-434f-8410-a3de8a77d015" providerId="ADAL" clId="{61BE90B5-6C5C-4B47-913F-BF916E7F4633}" dt="2020-03-17T13:09:15.405" v="195" actId="1076"/>
          <ac:picMkLst>
            <pc:docMk/>
            <pc:sldMk cId="358192612" sldId="291"/>
            <ac:picMk id="11" creationId="{B1997057-96C5-42E2-B5BD-B4F143AB4369}"/>
          </ac:picMkLst>
        </pc:picChg>
      </pc:sldChg>
      <pc:sldChg chg="addSp modSp">
        <pc:chgData name="Neil Charness" userId="e7494c3c-bc56-434f-8410-a3de8a77d015" providerId="ADAL" clId="{61BE90B5-6C5C-4B47-913F-BF916E7F4633}" dt="2020-03-17T13:08:34.937" v="189" actId="1076"/>
        <pc:sldMkLst>
          <pc:docMk/>
          <pc:sldMk cId="726496190" sldId="293"/>
        </pc:sldMkLst>
        <pc:picChg chg="add mod">
          <ac:chgData name="Neil Charness" userId="e7494c3c-bc56-434f-8410-a3de8a77d015" providerId="ADAL" clId="{61BE90B5-6C5C-4B47-913F-BF916E7F4633}" dt="2020-03-17T13:05:35.884" v="174" actId="1076"/>
          <ac:picMkLst>
            <pc:docMk/>
            <pc:sldMk cId="726496190" sldId="293"/>
            <ac:picMk id="4" creationId="{7517C5E3-11B3-407B-9508-17C67E52B149}"/>
          </ac:picMkLst>
        </pc:picChg>
        <pc:picChg chg="add mod">
          <ac:chgData name="Neil Charness" userId="e7494c3c-bc56-434f-8410-a3de8a77d015" providerId="ADAL" clId="{61BE90B5-6C5C-4B47-913F-BF916E7F4633}" dt="2020-03-17T13:08:34.937" v="189" actId="1076"/>
          <ac:picMkLst>
            <pc:docMk/>
            <pc:sldMk cId="726496190" sldId="293"/>
            <ac:picMk id="5" creationId="{5807351B-FE74-4724-8928-9312A10BC4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A53D1-9A44-4B38-B268-826AF9459AF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024F-C3DA-4355-A4FD-70DFAEA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ownloads/fs-CERC-Infectious-Disease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ownloads/fs-CERC-Infectious-Disease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ownloads/fs-CERC-Infectious-Disease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E024F-C3DA-4355-A4FD-70DFAEAA99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4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</a:t>
            </a:r>
            <a:r>
              <a:rPr lang="en-US" dirty="0">
                <a:hlinkClick r:id="rId3"/>
              </a:rPr>
              <a:t>https://www.cdc.gov/coronavirus/2019-ncov/downloads/fs-CERC-Infectious-Disease.pdf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E024F-C3DA-4355-A4FD-70DFAEAA99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4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Corona Virus Image from </a:t>
            </a:r>
            <a:r>
              <a:rPr lang="en-US" dirty="0">
                <a:hlinkClick r:id="rId3"/>
              </a:rPr>
              <a:t>https://www.cdc.gov/coronavirus/2019-ncov/downloads/fs-CERC-Infectious-Disease.pdf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E024F-C3DA-4355-A4FD-70DFAEAA99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Corona Virus Image from </a:t>
            </a:r>
            <a:r>
              <a:rPr lang="en-US" dirty="0">
                <a:hlinkClick r:id="rId3"/>
              </a:rPr>
              <a:t>https://www.cdc.gov/coronavirus/2019-ncov/downloads/fs-CERC-Infectious-Disease.pdf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E024F-C3DA-4355-A4FD-70DFAEAA99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9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AB9E-77C3-4C91-9DB8-41B040116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72889-782A-45D5-8A98-B0EC88878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C9888-A34E-4FD2-9917-859C1B6C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EC841-B4F9-4CB9-AA31-5D42E94D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6B23-1AEB-4618-8424-48C51AA2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6FCD-2164-4421-B65C-4E9A7995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40298-8090-4764-820D-A7B1241A7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A6915-1E05-498D-AC6E-A778AD58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BC167-4B82-4A66-B4AB-B60674DD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0B08-526B-4F75-BFA4-CF7A7E6B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9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D5117-599F-4F08-AF53-F5FD237E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04036-79B1-425B-BC25-35B9A99CC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E5D22-E7F2-4D09-B0E9-6BF4E961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20FEE-95EA-45F4-B58D-04A10302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1F7D3-F827-4F43-AD2B-5F5E0566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2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0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96945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7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9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2027-A274-4D33-8B07-1CE26223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4814-EFB0-4224-9D7A-9895ACC1C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5E1C6-C268-46F1-886F-7A324C08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7CAC-CA2A-40B3-9AAC-D1658A41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FDEE-B21E-4BCA-B59D-DDCE5374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3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2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3054668A-F54F-454B-89F0-51C1C523B7A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F41DB0C7-814B-440E-BB93-78CD124A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E3FD-F0F0-42DC-93BE-BA58B79B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DF154-0BC5-4EFE-9A06-4E29A467B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2647-D590-4550-9FD9-EDAD76F2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87590-C9CF-42B9-8EE8-187A959F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82AB8-484C-459D-A928-80576DE7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E5AA-F765-4B50-8F56-A7CBC9EF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F696-CB3F-4417-8416-DFBF955BE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34858-5A0D-45CA-B139-1BD77A0D3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FF8D7-2C20-4C47-BF88-EC53C260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6C626-74F3-462E-AC7D-BA70B086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957AC-F47A-43DF-9C32-CFC3FD6D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7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219B-E978-435A-96AD-9A0FB7AF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43A7B-D68F-419C-89B3-FC0EFF3FE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40F26-8A6F-468A-A1DA-030A286A4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D13CC-1BDB-473A-8AAE-993FAE50C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80847-F03D-40D1-9C15-71E1CF0BA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75700-2318-4E65-972B-3F071E9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AF616-1361-4815-B9C2-2A543308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57CCA-0017-4D7C-AE9D-2666C8E2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4ED6-DC04-492A-81B7-11ACB2EA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E8FBC-D4D3-4B1C-B7F5-4351B458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4E6F3-8512-4525-9C4D-A42E2776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519EE-2C4E-4CBC-B225-8F64E417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1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9B0FD-884B-490B-9AC0-A9F72CDA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35228-BB9F-4EC5-A7ED-6C10C4DE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446F-80B5-4F60-B9B4-8BF80CD3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C310-2708-499C-BAB0-06B748ED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92DA-846B-45E6-B611-9B613104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3853D-D924-430E-836C-AD2B6BC3E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49B38-4E75-42A9-8558-74E8CCB5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84C28-360D-454B-B250-D99A23D3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DC6CD-9D4D-4EBD-B8C4-9C5E4D1D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3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56F3-B6E4-4399-A324-A914281C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ED3AA-7283-4BBA-B25B-1B1A470E0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F35E3-9E13-4129-A4FC-7F295590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E6D5A-E793-4DBA-A882-72B5E757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9F64D-C48E-44B6-AC16-BF0B2F27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53168-8A61-4901-8035-146EAEFE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6A621-FE44-4CD7-8AD0-B2D254CF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794D4-7690-4B16-A258-AD60B137A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C4934-F280-49B4-9F27-56308320B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01B5-7516-4B0D-B34B-0DD60AE8983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581BA-7003-4614-888F-0C7F89E89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5B2D3-7A52-4747-86A2-22DF32D41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E36F-2AE7-4DC1-8D70-A997D939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209550"/>
          </a:xfrm>
          <a:prstGeom prst="rect">
            <a:avLst/>
          </a:prstGeom>
          <a:solidFill>
            <a:srgbClr val="540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1"/>
            <a:ext cx="1435947" cy="11243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12192000" cy="228600"/>
          </a:xfrm>
          <a:prstGeom prst="rect">
            <a:avLst/>
          </a:prstGeom>
          <a:pattFill prst="narVert">
            <a:fgClr>
              <a:srgbClr val="54011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010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lmha.com/en/publication/news/annual_general_meeting.html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iversdemaclasse.blogspot.ch/2012/01/petites-astuces-pour-une-classe-sereine.html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ciupek@f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serendipity35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503" y="3886200"/>
            <a:ext cx="676275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Affiliates Meeting</a:t>
            </a:r>
          </a:p>
          <a:p>
            <a:r>
              <a:rPr lang="en-US" sz="3600" dirty="0">
                <a:solidFill>
                  <a:schemeClr val="tx1"/>
                </a:solidFill>
              </a:rPr>
              <a:t>Monday, March 30</a:t>
            </a:r>
            <a:r>
              <a:rPr lang="en-US" sz="3600" baseline="30000" dirty="0">
                <a:solidFill>
                  <a:schemeClr val="tx1"/>
                </a:solidFill>
              </a:rPr>
              <a:t>th</a:t>
            </a:r>
            <a:r>
              <a:rPr lang="en-US" sz="3600" dirty="0">
                <a:solidFill>
                  <a:schemeClr val="tx1"/>
                </a:solidFill>
              </a:rPr>
              <a:t>, Virtual Zoom Meeting, 11am-12pm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44003"/>
            <a:ext cx="6915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9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41B8-F7B0-48E7-A3EA-C32FE336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Joint Advisory Board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17E79-954F-4CAD-A6C2-F54D68E4B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JAB meeting scheduled for May 6</a:t>
            </a:r>
            <a:r>
              <a:rPr lang="en-US" sz="3600" baseline="30000" dirty="0"/>
              <a:t>th</a:t>
            </a:r>
            <a:r>
              <a:rPr lang="en-US" sz="3600" dirty="0"/>
              <a:t>, Room A211. This will likely be rescheduled as a Zoom meeting.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D4C6BD-1322-4BB2-B265-17D4CE4D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0400" y="3115189"/>
            <a:ext cx="4686300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AA2CC-B16F-4D8B-A6E4-F3D2A581D47C}"/>
              </a:ext>
            </a:extLst>
          </p:cNvPr>
          <p:cNvSpPr txBox="1"/>
          <p:nvPr/>
        </p:nvSpPr>
        <p:spPr>
          <a:xfrm>
            <a:off x="7010400" y="5959194"/>
            <a:ext cx="4686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cslmha.com/en/publication/news/annual_general_meet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6DAA75EB-86EF-453D-BD37-AFA8BCB49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6006" y="3657599"/>
            <a:ext cx="3427499" cy="2923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BCBDCB-CA15-4C0B-A63D-3A57E8C13C7B}"/>
              </a:ext>
            </a:extLst>
          </p:cNvPr>
          <p:cNvSpPr txBox="1"/>
          <p:nvPr/>
        </p:nvSpPr>
        <p:spPr>
          <a:xfrm>
            <a:off x="381000" y="538546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universdemaclasse.blogspot.ch/2012/01/petites-astuces-pour-une-classe-serein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3918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Director’s Travel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Postponed until further notice and/or all meetings have switched to virtual unless otherwise announced. All FSU travel was suspended when the Corona Virus outbreak was announced.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4" name="Picture 3" descr="Public Domain Clip Art Image | Travel Globe | I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81963"/>
            <a:ext cx="4790000" cy="3295000"/>
          </a:xfrm>
          <a:prstGeom prst="rect">
            <a:avLst/>
          </a:prstGeom>
        </p:spPr>
      </p:pic>
      <p:pic>
        <p:nvPicPr>
          <p:cNvPr id="5" name="Picture 4" descr="BIENVENUE DANS MON JARDIN SECR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3600"/>
            <a:ext cx="3069962" cy="204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CD1AE0-0736-42E8-9EF5-66B05F09F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3823494"/>
            <a:ext cx="2107369" cy="14119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458CF9-E4D3-4BD9-90F8-9F03BA34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54975"/>
            <a:ext cx="2917562" cy="29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58B055A-85E8-49DB-9B73-876EF06D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81963"/>
            <a:ext cx="2917562" cy="29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3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ISL still sending out FOA Notices</a:t>
            </a:r>
          </a:p>
          <a:p>
            <a:r>
              <a:rPr lang="en-US" dirty="0"/>
              <a:t>Please coordinate with us and Evangeline </a:t>
            </a:r>
            <a:r>
              <a:rPr lang="en-US" dirty="0" err="1"/>
              <a:t>Ciupek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eciupek@fsu.edu</a:t>
            </a:r>
            <a:r>
              <a:rPr lang="en-US" dirty="0"/>
              <a:t> if you are planning a Retirement Research Foundation proposal</a:t>
            </a:r>
          </a:p>
        </p:txBody>
      </p:sp>
      <p:pic>
        <p:nvPicPr>
          <p:cNvPr id="4" name="Picture 3" descr="David Mitchell, Earth calling Taylor | Whispering Gu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14800"/>
            <a:ext cx="1542393" cy="16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3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ISL Fluid Review Grant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ISL’s Planning Grant website now closed for applications</a:t>
            </a:r>
          </a:p>
          <a:p>
            <a:r>
              <a:rPr lang="en-US" sz="3200" dirty="0"/>
              <a:t>In the process of reviewing documentation and assigning reviewers. </a:t>
            </a:r>
          </a:p>
          <a:p>
            <a:r>
              <a:rPr lang="en-US" sz="3200" dirty="0"/>
              <a:t>Award Notification: May 1</a:t>
            </a:r>
            <a:r>
              <a:rPr lang="en-US" sz="3200" baseline="30000" dirty="0"/>
              <a:t>st</a:t>
            </a:r>
            <a:r>
              <a:rPr lang="en-US" sz="3200" dirty="0"/>
              <a:t>, 2020</a:t>
            </a:r>
          </a:p>
          <a:p>
            <a:r>
              <a:rPr lang="en-US" sz="3200" dirty="0"/>
              <a:t>Award Period: May 14</a:t>
            </a:r>
            <a:r>
              <a:rPr lang="en-US" sz="3200" baseline="30000" dirty="0"/>
              <a:t>th</a:t>
            </a:r>
            <a:r>
              <a:rPr lang="en-US" sz="3200" dirty="0"/>
              <a:t>-May 15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Free vector graphic: Computer, Technology, Internet, Web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3260"/>
            <a:ext cx="2032000" cy="1524000"/>
          </a:xfrm>
          <a:prstGeom prst="rect">
            <a:avLst/>
          </a:prstGeom>
        </p:spPr>
      </p:pic>
      <p:pic>
        <p:nvPicPr>
          <p:cNvPr id="5" name="Picture 4" descr="Checklist Lists Business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4445210"/>
            <a:ext cx="1313757" cy="16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4276-1FBD-4D91-82F1-C81E0E86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Awards, Honors/Promotions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AB11-9E1A-4FAB-8301-97D91216D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Let us know if you’ve received any changes in tenure status, promotions, or received any awards!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ISL Brown Bags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b="1" dirty="0"/>
              <a:t>April 21</a:t>
            </a:r>
            <a:r>
              <a:rPr lang="en-US" sz="2800" b="1" baseline="30000" dirty="0"/>
              <a:t>st</a:t>
            </a:r>
            <a:r>
              <a:rPr lang="en-US" sz="2800" dirty="0"/>
              <a:t>, Jingjiao Guan, PBD A402B, 12pm-1pm, “Development of Microdevices for Enhancing Cell Therapies.” </a:t>
            </a:r>
          </a:p>
          <a:p>
            <a:pPr lvl="2"/>
            <a:r>
              <a:rPr lang="en-US" sz="2800" dirty="0"/>
              <a:t>This will be scheduled as a Zoom session.</a:t>
            </a:r>
          </a:p>
          <a:p>
            <a:endParaRPr lang="en-US" dirty="0"/>
          </a:p>
        </p:txBody>
      </p:sp>
      <p:pic>
        <p:nvPicPr>
          <p:cNvPr id="4" name="Picture 3" descr="GIS @ HigherEd: Google Earth Lunchtime Demonstrat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20" y="4479925"/>
            <a:ext cx="1678781" cy="1828800"/>
          </a:xfrm>
          <a:prstGeom prst="rect">
            <a:avLst/>
          </a:prstGeom>
        </p:spPr>
      </p:pic>
      <p:pic>
        <p:nvPicPr>
          <p:cNvPr id="5" name="Picture 4" descr="Un nuovo test gratuito per valutare la dislessia [link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741354"/>
            <a:ext cx="1323589" cy="13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2020 City Wellness Conference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City Wellness &amp; Retirement Conference has been moved to Tuesday, September 22</a:t>
            </a:r>
            <a:r>
              <a:rPr lang="en-US" sz="3200" baseline="30000" dirty="0"/>
              <a:t>nd</a:t>
            </a:r>
            <a:r>
              <a:rPr lang="en-US" sz="3200" dirty="0"/>
              <a:t> due to Corona Virus precautions.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0817D-1393-48F8-A5CE-AB578482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391319"/>
            <a:ext cx="3663749" cy="245471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CCDBBAC-9C17-4AEE-8C27-5903D132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2899"/>
            <a:ext cx="3429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7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2020 Student Poster Research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been rescheduled to a later date in the fall due to Corona Virus precautions. Date TBD.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BB3118B1-9224-4741-8327-B25088D78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" y="2546781"/>
            <a:ext cx="42291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03B5DC-F81C-404D-819C-2DADACAC60FB}"/>
              </a:ext>
            </a:extLst>
          </p:cNvPr>
          <p:cNvSpPr txBox="1"/>
          <p:nvPr/>
        </p:nvSpPr>
        <p:spPr>
          <a:xfrm>
            <a:off x="1066800" y="7022777"/>
            <a:ext cx="4229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serendipity35.ne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9D3B7-48E9-460D-86CF-5EF82F5CC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224425"/>
            <a:ext cx="3663749" cy="245471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341610-CBB2-4196-8FA9-39A90B70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0" y="2895600"/>
            <a:ext cx="3704270" cy="37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Transportation Day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 Day also moved to sometime in the fall. Date has yet to be determined.</a:t>
            </a:r>
            <a:endParaRPr lang="en-US" b="1" u="sng" dirty="0"/>
          </a:p>
        </p:txBody>
      </p:sp>
      <p:pic>
        <p:nvPicPr>
          <p:cNvPr id="4" name="Picture 3" descr="Toad-ally Exceptional Learners: Kindergarten Transition Ti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32" y="3759722"/>
            <a:ext cx="3859709" cy="2562143"/>
          </a:xfrm>
          <a:prstGeom prst="rect">
            <a:avLst/>
          </a:prstGeom>
        </p:spPr>
      </p:pic>
      <p:pic>
        <p:nvPicPr>
          <p:cNvPr id="5" name="Picture 4" descr="Objects clip 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4" y="4190999"/>
            <a:ext cx="3927415" cy="2033015"/>
          </a:xfrm>
          <a:prstGeom prst="rect">
            <a:avLst/>
          </a:prstGeom>
        </p:spPr>
      </p:pic>
      <p:pic>
        <p:nvPicPr>
          <p:cNvPr id="6" name="Picture 5" descr="Car Keys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63182"/>
            <a:ext cx="1550146" cy="2399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99901-53F2-49CC-AAE6-5111AE7FD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0" y="414228"/>
            <a:ext cx="1831875" cy="122735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FA900B1-9598-4D30-928D-79A22472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1" y="3362634"/>
            <a:ext cx="2917562" cy="29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98C550A-5491-4DFC-B801-1B3248B8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154974"/>
            <a:ext cx="4042041" cy="40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1997057-96C5-42E2-B5BD-B4F143AB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17" y="2857791"/>
            <a:ext cx="4042041" cy="40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D26E-8619-4BAC-82C9-F9F96979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ISL 2020 Spring Speaker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F575B-18DB-416A-94AB-6D40BDF69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Karen </a:t>
            </a:r>
            <a:r>
              <a:rPr lang="en-US" dirty="0" err="1"/>
              <a:t>Fingerman’s</a:t>
            </a:r>
            <a:r>
              <a:rPr lang="en-US" dirty="0"/>
              <a:t> visit to the Claude Pepper Center has been postponed. Will most likely try to reschedule for later in the fall semester.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7C5E3-11B3-407B-9508-17C67E52B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581400"/>
            <a:ext cx="3663749" cy="245471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07351B-FE74-4724-8928-9312A10B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59401"/>
            <a:ext cx="2917562" cy="29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9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CEEA1F17ECE419C57B4E3CC1E3366" ma:contentTypeVersion="13" ma:contentTypeDescription="Create a new document." ma:contentTypeScope="" ma:versionID="1aeb104a1dab7fffaac028a56ad223b2">
  <xsd:schema xmlns:xsd="http://www.w3.org/2001/XMLSchema" xmlns:xs="http://www.w3.org/2001/XMLSchema" xmlns:p="http://schemas.microsoft.com/office/2006/metadata/properties" xmlns:ns3="8f8e9877-ad8e-4aa3-8d41-07f59528dd2d" xmlns:ns4="cf61a399-8d59-4641-a84d-2ddafafcd293" targetNamespace="http://schemas.microsoft.com/office/2006/metadata/properties" ma:root="true" ma:fieldsID="c410660058dc8c0f1efd1625a4589c29" ns3:_="" ns4:_="">
    <xsd:import namespace="8f8e9877-ad8e-4aa3-8d41-07f59528dd2d"/>
    <xsd:import namespace="cf61a399-8d59-4641-a84d-2ddafafcd29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e9877-ad8e-4aa3-8d41-07f59528dd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1a399-8d59-4641-a84d-2ddafafcd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2DF890-2EE9-4F48-9B33-7D752FA0E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8e9877-ad8e-4aa3-8d41-07f59528dd2d"/>
    <ds:schemaRef ds:uri="cf61a399-8d59-4641-a84d-2ddafafcd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F6E00A-D812-4B6F-9886-CD71827D5B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AC99FC-762B-49CF-A79C-156C8ACBF2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ISL_Slide_Tempate</Template>
  <TotalTime>821</TotalTime>
  <Words>385</Words>
  <Application>Microsoft Office PowerPoint</Application>
  <PresentationFormat>Widescreen</PresentationFormat>
  <Paragraphs>37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isl</vt:lpstr>
      <vt:lpstr>PowerPoint Presentation</vt:lpstr>
      <vt:lpstr>Grants Update</vt:lpstr>
      <vt:lpstr>ISL Fluid Review Grant Website</vt:lpstr>
      <vt:lpstr>Awards, Honors/Promotions</vt:lpstr>
      <vt:lpstr>Upcoming ISL Brown Bags</vt:lpstr>
      <vt:lpstr>2020 City Wellness Conference Update</vt:lpstr>
      <vt:lpstr>2020 Student Poster Research Day</vt:lpstr>
      <vt:lpstr>Transportation Day 2020</vt:lpstr>
      <vt:lpstr>ISL 2020 Spring Speaker </vt:lpstr>
      <vt:lpstr>Next Joint Advisory Board Meeting</vt:lpstr>
      <vt:lpstr>Director’s Travel Schedule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Komsky</dc:creator>
  <cp:lastModifiedBy>Callie Kindelsperger</cp:lastModifiedBy>
  <cp:revision>56</cp:revision>
  <dcterms:created xsi:type="dcterms:W3CDTF">2014-01-16T15:05:19Z</dcterms:created>
  <dcterms:modified xsi:type="dcterms:W3CDTF">2020-03-19T13:04:18Z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0x010100A7CCEEA1F17ECE419C57B4E3CC1E3366</vt:lpwstr>
  </property>
</Properties>
</file>