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9"/>
  </p:notesMasterIdLst>
  <p:sldIdLst>
    <p:sldId id="272" r:id="rId6"/>
    <p:sldId id="274" r:id="rId7"/>
    <p:sldId id="289" r:id="rId8"/>
    <p:sldId id="277" r:id="rId9"/>
    <p:sldId id="297" r:id="rId10"/>
    <p:sldId id="301" r:id="rId11"/>
    <p:sldId id="300" r:id="rId12"/>
    <p:sldId id="298" r:id="rId13"/>
    <p:sldId id="299" r:id="rId14"/>
    <p:sldId id="278" r:id="rId15"/>
    <p:sldId id="284" r:id="rId16"/>
    <p:sldId id="286" r:id="rId17"/>
    <p:sldId id="290" r:id="rId18"/>
    <p:sldId id="292" r:id="rId19"/>
    <p:sldId id="291" r:id="rId20"/>
    <p:sldId id="293" r:id="rId21"/>
    <p:sldId id="294" r:id="rId22"/>
    <p:sldId id="295" r:id="rId23"/>
    <p:sldId id="296" r:id="rId24"/>
    <p:sldId id="302" r:id="rId25"/>
    <p:sldId id="303" r:id="rId26"/>
    <p:sldId id="304"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0115"/>
    <a:srgbClr val="CDC092"/>
    <a:srgbClr val="CDC0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E549E2-25DD-441F-A8E4-C9BD694670CC}" v="40" dt="2020-01-27T15:04:39.8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79698" autoAdjust="0"/>
  </p:normalViewPr>
  <p:slideViewPr>
    <p:cSldViewPr>
      <p:cViewPr varScale="1">
        <p:scale>
          <a:sx n="73" d="100"/>
          <a:sy n="73" d="100"/>
        </p:scale>
        <p:origin x="66" y="132"/>
      </p:cViewPr>
      <p:guideLst>
        <p:guide orient="horz" pos="2160"/>
        <p:guide pos="3840"/>
      </p:guideLst>
    </p:cSldViewPr>
  </p:slideViewPr>
  <p:notesTextViewPr>
    <p:cViewPr>
      <p:scale>
        <a:sx n="1" d="1"/>
        <a:sy n="1" d="1"/>
      </p:scale>
      <p:origin x="0" y="0"/>
    </p:cViewPr>
  </p:notesTextViewPr>
  <p:notesViewPr>
    <p:cSldViewPr>
      <p:cViewPr varScale="1">
        <p:scale>
          <a:sx n="143" d="100"/>
          <a:sy n="143" d="100"/>
        </p:scale>
        <p:origin x="-108" y="-10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lie Kindelsperger" userId="a03d6a49-e6b5-41d0-b6b7-cdf1abb62fcb" providerId="ADAL" clId="{03E549E2-25DD-441F-A8E4-C9BD694670CC}"/>
    <pc:docChg chg="undo custSel addSld delSld modSld">
      <pc:chgData name="Callie Kindelsperger" userId="a03d6a49-e6b5-41d0-b6b7-cdf1abb62fcb" providerId="ADAL" clId="{03E549E2-25DD-441F-A8E4-C9BD694670CC}" dt="2020-01-27T15:04:52.586" v="2056" actId="1076"/>
      <pc:docMkLst>
        <pc:docMk/>
      </pc:docMkLst>
      <pc:sldChg chg="modSp">
        <pc:chgData name="Callie Kindelsperger" userId="a03d6a49-e6b5-41d0-b6b7-cdf1abb62fcb" providerId="ADAL" clId="{03E549E2-25DD-441F-A8E4-C9BD694670CC}" dt="2020-01-16T14:44:50.409" v="849" actId="255"/>
        <pc:sldMkLst>
          <pc:docMk/>
          <pc:sldMk cId="589994044" sldId="272"/>
        </pc:sldMkLst>
        <pc:spChg chg="mod">
          <ac:chgData name="Callie Kindelsperger" userId="a03d6a49-e6b5-41d0-b6b7-cdf1abb62fcb" providerId="ADAL" clId="{03E549E2-25DD-441F-A8E4-C9BD694670CC}" dt="2020-01-16T14:44:50.409" v="849" actId="255"/>
          <ac:spMkLst>
            <pc:docMk/>
            <pc:sldMk cId="589994044" sldId="272"/>
            <ac:spMk id="3" creationId="{00000000-0000-0000-0000-000000000000}"/>
          </ac:spMkLst>
        </pc:spChg>
      </pc:sldChg>
      <pc:sldChg chg="modSp">
        <pc:chgData name="Callie Kindelsperger" userId="a03d6a49-e6b5-41d0-b6b7-cdf1abb62fcb" providerId="ADAL" clId="{03E549E2-25DD-441F-A8E4-C9BD694670CC}" dt="2020-01-16T14:46:24.768" v="852" actId="122"/>
        <pc:sldMkLst>
          <pc:docMk/>
          <pc:sldMk cId="2023636624" sldId="274"/>
        </pc:sldMkLst>
        <pc:spChg chg="mod">
          <ac:chgData name="Callie Kindelsperger" userId="a03d6a49-e6b5-41d0-b6b7-cdf1abb62fcb" providerId="ADAL" clId="{03E549E2-25DD-441F-A8E4-C9BD694670CC}" dt="2020-01-16T14:46:24.768" v="852" actId="122"/>
          <ac:spMkLst>
            <pc:docMk/>
            <pc:sldMk cId="2023636624" sldId="274"/>
            <ac:spMk id="2" creationId="{00000000-0000-0000-0000-000000000000}"/>
          </ac:spMkLst>
        </pc:spChg>
      </pc:sldChg>
      <pc:sldChg chg="del">
        <pc:chgData name="Callie Kindelsperger" userId="a03d6a49-e6b5-41d0-b6b7-cdf1abb62fcb" providerId="ADAL" clId="{03E549E2-25DD-441F-A8E4-C9BD694670CC}" dt="2020-01-16T14:35:20.410" v="178" actId="2696"/>
        <pc:sldMkLst>
          <pc:docMk/>
          <pc:sldMk cId="288408640" sldId="276"/>
        </pc:sldMkLst>
      </pc:sldChg>
      <pc:sldChg chg="modSp">
        <pc:chgData name="Callie Kindelsperger" userId="a03d6a49-e6b5-41d0-b6b7-cdf1abb62fcb" providerId="ADAL" clId="{03E549E2-25DD-441F-A8E4-C9BD694670CC}" dt="2020-01-16T14:35:14.062" v="177" actId="1076"/>
        <pc:sldMkLst>
          <pc:docMk/>
          <pc:sldMk cId="3713303676" sldId="277"/>
        </pc:sldMkLst>
        <pc:spChg chg="mod">
          <ac:chgData name="Callie Kindelsperger" userId="a03d6a49-e6b5-41d0-b6b7-cdf1abb62fcb" providerId="ADAL" clId="{03E549E2-25DD-441F-A8E4-C9BD694670CC}" dt="2020-01-16T14:34:10.531" v="150" actId="122"/>
          <ac:spMkLst>
            <pc:docMk/>
            <pc:sldMk cId="3713303676" sldId="277"/>
            <ac:spMk id="2" creationId="{00000000-0000-0000-0000-000000000000}"/>
          </ac:spMkLst>
        </pc:spChg>
        <pc:spChg chg="mod">
          <ac:chgData name="Callie Kindelsperger" userId="a03d6a49-e6b5-41d0-b6b7-cdf1abb62fcb" providerId="ADAL" clId="{03E549E2-25DD-441F-A8E4-C9BD694670CC}" dt="2020-01-16T14:35:05.477" v="174" actId="255"/>
          <ac:spMkLst>
            <pc:docMk/>
            <pc:sldMk cId="3713303676" sldId="277"/>
            <ac:spMk id="3" creationId="{00000000-0000-0000-0000-000000000000}"/>
          </ac:spMkLst>
        </pc:spChg>
        <pc:picChg chg="mod">
          <ac:chgData name="Callie Kindelsperger" userId="a03d6a49-e6b5-41d0-b6b7-cdf1abb62fcb" providerId="ADAL" clId="{03E549E2-25DD-441F-A8E4-C9BD694670CC}" dt="2020-01-16T14:35:08.402" v="175" actId="14100"/>
          <ac:picMkLst>
            <pc:docMk/>
            <pc:sldMk cId="3713303676" sldId="277"/>
            <ac:picMk id="4" creationId="{00000000-0000-0000-0000-000000000000}"/>
          </ac:picMkLst>
        </pc:picChg>
        <pc:picChg chg="mod">
          <ac:chgData name="Callie Kindelsperger" userId="a03d6a49-e6b5-41d0-b6b7-cdf1abb62fcb" providerId="ADAL" clId="{03E549E2-25DD-441F-A8E4-C9BD694670CC}" dt="2020-01-16T14:35:14.062" v="177" actId="1076"/>
          <ac:picMkLst>
            <pc:docMk/>
            <pc:sldMk cId="3713303676" sldId="277"/>
            <ac:picMk id="5" creationId="{00000000-0000-0000-0000-000000000000}"/>
          </ac:picMkLst>
        </pc:picChg>
      </pc:sldChg>
      <pc:sldChg chg="addSp delSp modSp">
        <pc:chgData name="Callie Kindelsperger" userId="a03d6a49-e6b5-41d0-b6b7-cdf1abb62fcb" providerId="ADAL" clId="{03E549E2-25DD-441F-A8E4-C9BD694670CC}" dt="2020-01-16T14:46:51.580" v="856" actId="478"/>
        <pc:sldMkLst>
          <pc:docMk/>
          <pc:sldMk cId="971604437" sldId="278"/>
        </pc:sldMkLst>
        <pc:spChg chg="mod">
          <ac:chgData name="Callie Kindelsperger" userId="a03d6a49-e6b5-41d0-b6b7-cdf1abb62fcb" providerId="ADAL" clId="{03E549E2-25DD-441F-A8E4-C9BD694670CC}" dt="2020-01-16T14:33:46.639" v="95" actId="122"/>
          <ac:spMkLst>
            <pc:docMk/>
            <pc:sldMk cId="971604437" sldId="278"/>
            <ac:spMk id="2" creationId="{00000000-0000-0000-0000-000000000000}"/>
          </ac:spMkLst>
        </pc:spChg>
        <pc:spChg chg="mod">
          <ac:chgData name="Callie Kindelsperger" userId="a03d6a49-e6b5-41d0-b6b7-cdf1abb62fcb" providerId="ADAL" clId="{03E549E2-25DD-441F-A8E4-C9BD694670CC}" dt="2020-01-16T14:33:35.259" v="92" actId="255"/>
          <ac:spMkLst>
            <pc:docMk/>
            <pc:sldMk cId="971604437" sldId="278"/>
            <ac:spMk id="3" creationId="{00000000-0000-0000-0000-000000000000}"/>
          </ac:spMkLst>
        </pc:spChg>
        <pc:spChg chg="add del mod">
          <ac:chgData name="Callie Kindelsperger" userId="a03d6a49-e6b5-41d0-b6b7-cdf1abb62fcb" providerId="ADAL" clId="{03E549E2-25DD-441F-A8E4-C9BD694670CC}" dt="2020-01-16T14:46:51.580" v="856" actId="478"/>
          <ac:spMkLst>
            <pc:docMk/>
            <pc:sldMk cId="971604437" sldId="278"/>
            <ac:spMk id="8" creationId="{D8937449-7E3F-4E68-A83B-99587A8157EA}"/>
          </ac:spMkLst>
        </pc:spChg>
        <pc:picChg chg="mod">
          <ac:chgData name="Callie Kindelsperger" userId="a03d6a49-e6b5-41d0-b6b7-cdf1abb62fcb" providerId="ADAL" clId="{03E549E2-25DD-441F-A8E4-C9BD694670CC}" dt="2020-01-16T14:33:40.359" v="94" actId="1076"/>
          <ac:picMkLst>
            <pc:docMk/>
            <pc:sldMk cId="971604437" sldId="278"/>
            <ac:picMk id="5" creationId="{00000000-0000-0000-0000-000000000000}"/>
          </ac:picMkLst>
        </pc:picChg>
        <pc:picChg chg="add del mod">
          <ac:chgData name="Callie Kindelsperger" userId="a03d6a49-e6b5-41d0-b6b7-cdf1abb62fcb" providerId="ADAL" clId="{03E549E2-25DD-441F-A8E4-C9BD694670CC}" dt="2020-01-16T14:46:51.580" v="856" actId="478"/>
          <ac:picMkLst>
            <pc:docMk/>
            <pc:sldMk cId="971604437" sldId="278"/>
            <ac:picMk id="7" creationId="{593C2B9D-6488-45E9-9BEB-B1E0219C8493}"/>
          </ac:picMkLst>
        </pc:picChg>
      </pc:sldChg>
      <pc:sldChg chg="del">
        <pc:chgData name="Callie Kindelsperger" userId="a03d6a49-e6b5-41d0-b6b7-cdf1abb62fcb" providerId="ADAL" clId="{03E549E2-25DD-441F-A8E4-C9BD694670CC}" dt="2020-01-16T14:33:06.953" v="89" actId="2696"/>
        <pc:sldMkLst>
          <pc:docMk/>
          <pc:sldMk cId="1935197911" sldId="280"/>
        </pc:sldMkLst>
      </pc:sldChg>
      <pc:sldChg chg="modSp">
        <pc:chgData name="Callie Kindelsperger" userId="a03d6a49-e6b5-41d0-b6b7-cdf1abb62fcb" providerId="ADAL" clId="{03E549E2-25DD-441F-A8E4-C9BD694670CC}" dt="2020-01-16T14:45:43.216" v="850" actId="113"/>
        <pc:sldMkLst>
          <pc:docMk/>
          <pc:sldMk cId="1493672320" sldId="284"/>
        </pc:sldMkLst>
        <pc:spChg chg="mod">
          <ac:chgData name="Callie Kindelsperger" userId="a03d6a49-e6b5-41d0-b6b7-cdf1abb62fcb" providerId="ADAL" clId="{03E549E2-25DD-441F-A8E4-C9BD694670CC}" dt="2020-01-16T14:45:43.216" v="850" actId="113"/>
          <ac:spMkLst>
            <pc:docMk/>
            <pc:sldMk cId="1493672320" sldId="284"/>
            <ac:spMk id="2" creationId="{00000000-0000-0000-0000-000000000000}"/>
          </ac:spMkLst>
        </pc:spChg>
        <pc:spChg chg="mod">
          <ac:chgData name="Callie Kindelsperger" userId="a03d6a49-e6b5-41d0-b6b7-cdf1abb62fcb" providerId="ADAL" clId="{03E549E2-25DD-441F-A8E4-C9BD694670CC}" dt="2020-01-16T14:35:58.986" v="180" actId="255"/>
          <ac:spMkLst>
            <pc:docMk/>
            <pc:sldMk cId="1493672320" sldId="284"/>
            <ac:spMk id="3" creationId="{00000000-0000-0000-0000-000000000000}"/>
          </ac:spMkLst>
        </pc:spChg>
      </pc:sldChg>
      <pc:sldChg chg="del">
        <pc:chgData name="Callie Kindelsperger" userId="a03d6a49-e6b5-41d0-b6b7-cdf1abb62fcb" providerId="ADAL" clId="{03E549E2-25DD-441F-A8E4-C9BD694670CC}" dt="2020-01-16T14:32:15.907" v="39" actId="2696"/>
        <pc:sldMkLst>
          <pc:docMk/>
          <pc:sldMk cId="676709119" sldId="285"/>
        </pc:sldMkLst>
      </pc:sldChg>
      <pc:sldChg chg="addSp modSp">
        <pc:chgData name="Callie Kindelsperger" userId="a03d6a49-e6b5-41d0-b6b7-cdf1abb62fcb" providerId="ADAL" clId="{03E549E2-25DD-441F-A8E4-C9BD694670CC}" dt="2020-01-16T14:47:10.526" v="870" actId="20577"/>
        <pc:sldMkLst>
          <pc:docMk/>
          <pc:sldMk cId="1619690486" sldId="286"/>
        </pc:sldMkLst>
        <pc:spChg chg="mod">
          <ac:chgData name="Callie Kindelsperger" userId="a03d6a49-e6b5-41d0-b6b7-cdf1abb62fcb" providerId="ADAL" clId="{03E549E2-25DD-441F-A8E4-C9BD694670CC}" dt="2020-01-16T14:36:06.016" v="181" actId="122"/>
          <ac:spMkLst>
            <pc:docMk/>
            <pc:sldMk cId="1619690486" sldId="286"/>
            <ac:spMk id="2" creationId="{00000000-0000-0000-0000-000000000000}"/>
          </ac:spMkLst>
        </pc:spChg>
        <pc:spChg chg="mod">
          <ac:chgData name="Callie Kindelsperger" userId="a03d6a49-e6b5-41d0-b6b7-cdf1abb62fcb" providerId="ADAL" clId="{03E549E2-25DD-441F-A8E4-C9BD694670CC}" dt="2020-01-16T14:47:10.526" v="870" actId="20577"/>
          <ac:spMkLst>
            <pc:docMk/>
            <pc:sldMk cId="1619690486" sldId="286"/>
            <ac:spMk id="3" creationId="{00000000-0000-0000-0000-000000000000}"/>
          </ac:spMkLst>
        </pc:spChg>
        <pc:picChg chg="mod">
          <ac:chgData name="Callie Kindelsperger" userId="a03d6a49-e6b5-41d0-b6b7-cdf1abb62fcb" providerId="ADAL" clId="{03E549E2-25DD-441F-A8E4-C9BD694670CC}" dt="2020-01-16T14:32:04.953" v="38" actId="14100"/>
          <ac:picMkLst>
            <pc:docMk/>
            <pc:sldMk cId="1619690486" sldId="286"/>
            <ac:picMk id="4" creationId="{00000000-0000-0000-0000-000000000000}"/>
          </ac:picMkLst>
        </pc:picChg>
        <pc:picChg chg="add mod">
          <ac:chgData name="Callie Kindelsperger" userId="a03d6a49-e6b5-41d0-b6b7-cdf1abb62fcb" providerId="ADAL" clId="{03E549E2-25DD-441F-A8E4-C9BD694670CC}" dt="2020-01-16T14:32:01.394" v="37" actId="1076"/>
          <ac:picMkLst>
            <pc:docMk/>
            <pc:sldMk cId="1619690486" sldId="286"/>
            <ac:picMk id="6" creationId="{A2A5EB5F-EAF1-4748-A962-80013C59B1BC}"/>
          </ac:picMkLst>
        </pc:picChg>
      </pc:sldChg>
      <pc:sldChg chg="modSp">
        <pc:chgData name="Callie Kindelsperger" userId="a03d6a49-e6b5-41d0-b6b7-cdf1abb62fcb" providerId="ADAL" clId="{03E549E2-25DD-441F-A8E4-C9BD694670CC}" dt="2020-01-16T14:45:57.790" v="851" actId="122"/>
        <pc:sldMkLst>
          <pc:docMk/>
          <pc:sldMk cId="2568732644" sldId="288"/>
        </pc:sldMkLst>
        <pc:spChg chg="mod">
          <ac:chgData name="Callie Kindelsperger" userId="a03d6a49-e6b5-41d0-b6b7-cdf1abb62fcb" providerId="ADAL" clId="{03E549E2-25DD-441F-A8E4-C9BD694670CC}" dt="2020-01-16T14:45:57.790" v="851" actId="122"/>
          <ac:spMkLst>
            <pc:docMk/>
            <pc:sldMk cId="2568732644" sldId="288"/>
            <ac:spMk id="2" creationId="{00000000-0000-0000-0000-000000000000}"/>
          </ac:spMkLst>
        </pc:spChg>
      </pc:sldChg>
      <pc:sldChg chg="addSp modSp">
        <pc:chgData name="Callie Kindelsperger" userId="a03d6a49-e6b5-41d0-b6b7-cdf1abb62fcb" providerId="ADAL" clId="{03E549E2-25DD-441F-A8E4-C9BD694670CC}" dt="2020-01-24T21:06:01.352" v="1545" actId="20577"/>
        <pc:sldMkLst>
          <pc:docMk/>
          <pc:sldMk cId="352667793" sldId="290"/>
        </pc:sldMkLst>
        <pc:spChg chg="mod">
          <ac:chgData name="Callie Kindelsperger" userId="a03d6a49-e6b5-41d0-b6b7-cdf1abb62fcb" providerId="ADAL" clId="{03E549E2-25DD-441F-A8E4-C9BD694670CC}" dt="2020-01-16T14:36:14.188" v="182" actId="122"/>
          <ac:spMkLst>
            <pc:docMk/>
            <pc:sldMk cId="352667793" sldId="290"/>
            <ac:spMk id="2" creationId="{00000000-0000-0000-0000-000000000000}"/>
          </ac:spMkLst>
        </pc:spChg>
        <pc:spChg chg="mod">
          <ac:chgData name="Callie Kindelsperger" userId="a03d6a49-e6b5-41d0-b6b7-cdf1abb62fcb" providerId="ADAL" clId="{03E549E2-25DD-441F-A8E4-C9BD694670CC}" dt="2020-01-24T21:06:01.352" v="1545" actId="20577"/>
          <ac:spMkLst>
            <pc:docMk/>
            <pc:sldMk cId="352667793" sldId="290"/>
            <ac:spMk id="3" creationId="{00000000-0000-0000-0000-000000000000}"/>
          </ac:spMkLst>
        </pc:spChg>
        <pc:spChg chg="add mod">
          <ac:chgData name="Callie Kindelsperger" userId="a03d6a49-e6b5-41d0-b6b7-cdf1abb62fcb" providerId="ADAL" clId="{03E549E2-25DD-441F-A8E4-C9BD694670CC}" dt="2020-01-16T14:47:42.911" v="874" actId="1076"/>
          <ac:spMkLst>
            <pc:docMk/>
            <pc:sldMk cId="352667793" sldId="290"/>
            <ac:spMk id="6" creationId="{6503B5DC-F81C-404D-819C-2DADACAC60FB}"/>
          </ac:spMkLst>
        </pc:spChg>
        <pc:picChg chg="add mod">
          <ac:chgData name="Callie Kindelsperger" userId="a03d6a49-e6b5-41d0-b6b7-cdf1abb62fcb" providerId="ADAL" clId="{03E549E2-25DD-441F-A8E4-C9BD694670CC}" dt="2020-01-16T14:47:42.911" v="874" actId="1076"/>
          <ac:picMkLst>
            <pc:docMk/>
            <pc:sldMk cId="352667793" sldId="290"/>
            <ac:picMk id="5" creationId="{BB3118B1-9224-4741-8327-B25088D78048}"/>
          </ac:picMkLst>
        </pc:picChg>
      </pc:sldChg>
      <pc:sldChg chg="modSp">
        <pc:chgData name="Callie Kindelsperger" userId="a03d6a49-e6b5-41d0-b6b7-cdf1abb62fcb" providerId="ADAL" clId="{03E549E2-25DD-441F-A8E4-C9BD694670CC}" dt="2020-01-22T13:20:52.729" v="1105" actId="20577"/>
        <pc:sldMkLst>
          <pc:docMk/>
          <pc:sldMk cId="358192612" sldId="291"/>
        </pc:sldMkLst>
        <pc:spChg chg="mod">
          <ac:chgData name="Callie Kindelsperger" userId="a03d6a49-e6b5-41d0-b6b7-cdf1abb62fcb" providerId="ADAL" clId="{03E549E2-25DD-441F-A8E4-C9BD694670CC}" dt="2020-01-22T13:20:52.729" v="1105" actId="20577"/>
          <ac:spMkLst>
            <pc:docMk/>
            <pc:sldMk cId="358192612" sldId="291"/>
            <ac:spMk id="3" creationId="{00000000-0000-0000-0000-000000000000}"/>
          </ac:spMkLst>
        </pc:spChg>
      </pc:sldChg>
      <pc:sldChg chg="addSp modSp add">
        <pc:chgData name="Callie Kindelsperger" userId="a03d6a49-e6b5-41d0-b6b7-cdf1abb62fcb" providerId="ADAL" clId="{03E549E2-25DD-441F-A8E4-C9BD694670CC}" dt="2020-01-16T14:38:07.979" v="276" actId="14100"/>
        <pc:sldMkLst>
          <pc:docMk/>
          <pc:sldMk cId="866424963" sldId="292"/>
        </pc:sldMkLst>
        <pc:spChg chg="mod">
          <ac:chgData name="Callie Kindelsperger" userId="a03d6a49-e6b5-41d0-b6b7-cdf1abb62fcb" providerId="ADAL" clId="{03E549E2-25DD-441F-A8E4-C9BD694670CC}" dt="2020-01-16T14:36:46.148" v="231" actId="122"/>
          <ac:spMkLst>
            <pc:docMk/>
            <pc:sldMk cId="866424963" sldId="292"/>
            <ac:spMk id="2" creationId="{45D22BCE-F709-4ED0-B9E4-1B13B9F16433}"/>
          </ac:spMkLst>
        </pc:spChg>
        <pc:spChg chg="mod">
          <ac:chgData name="Callie Kindelsperger" userId="a03d6a49-e6b5-41d0-b6b7-cdf1abb62fcb" providerId="ADAL" clId="{03E549E2-25DD-441F-A8E4-C9BD694670CC}" dt="2020-01-16T14:37:27.932" v="265" actId="20577"/>
          <ac:spMkLst>
            <pc:docMk/>
            <pc:sldMk cId="866424963" sldId="292"/>
            <ac:spMk id="3" creationId="{9AC6F611-67CB-4339-849F-35A80AB5739F}"/>
          </ac:spMkLst>
        </pc:spChg>
        <pc:spChg chg="add mod">
          <ac:chgData name="Callie Kindelsperger" userId="a03d6a49-e6b5-41d0-b6b7-cdf1abb62fcb" providerId="ADAL" clId="{03E549E2-25DD-441F-A8E4-C9BD694670CC}" dt="2020-01-16T14:37:41.971" v="270" actId="14100"/>
          <ac:spMkLst>
            <pc:docMk/>
            <pc:sldMk cId="866424963" sldId="292"/>
            <ac:spMk id="6" creationId="{45985012-3698-4179-8371-A5F471D736CB}"/>
          </ac:spMkLst>
        </pc:spChg>
        <pc:spChg chg="add mod">
          <ac:chgData name="Callie Kindelsperger" userId="a03d6a49-e6b5-41d0-b6b7-cdf1abb62fcb" providerId="ADAL" clId="{03E549E2-25DD-441F-A8E4-C9BD694670CC}" dt="2020-01-16T14:38:07.979" v="276" actId="14100"/>
          <ac:spMkLst>
            <pc:docMk/>
            <pc:sldMk cId="866424963" sldId="292"/>
            <ac:spMk id="9" creationId="{2875DE83-C00E-4607-8E9C-4C8415B456E3}"/>
          </ac:spMkLst>
        </pc:spChg>
        <pc:picChg chg="add mod">
          <ac:chgData name="Callie Kindelsperger" userId="a03d6a49-e6b5-41d0-b6b7-cdf1abb62fcb" providerId="ADAL" clId="{03E549E2-25DD-441F-A8E4-C9BD694670CC}" dt="2020-01-16T14:37:41.971" v="270" actId="14100"/>
          <ac:picMkLst>
            <pc:docMk/>
            <pc:sldMk cId="866424963" sldId="292"/>
            <ac:picMk id="5" creationId="{FC078144-E0F4-413A-927A-ADD3F6188A4E}"/>
          </ac:picMkLst>
        </pc:picChg>
        <pc:picChg chg="add mod">
          <ac:chgData name="Callie Kindelsperger" userId="a03d6a49-e6b5-41d0-b6b7-cdf1abb62fcb" providerId="ADAL" clId="{03E549E2-25DD-441F-A8E4-C9BD694670CC}" dt="2020-01-16T14:38:07.979" v="276" actId="14100"/>
          <ac:picMkLst>
            <pc:docMk/>
            <pc:sldMk cId="866424963" sldId="292"/>
            <ac:picMk id="8" creationId="{49541838-23AA-42B2-8E95-A2775029B51D}"/>
          </ac:picMkLst>
        </pc:picChg>
      </pc:sldChg>
      <pc:sldChg chg="modSp add">
        <pc:chgData name="Callie Kindelsperger" userId="a03d6a49-e6b5-41d0-b6b7-cdf1abb62fcb" providerId="ADAL" clId="{03E549E2-25DD-441F-A8E4-C9BD694670CC}" dt="2020-01-27T13:35:37.562" v="1946" actId="20577"/>
        <pc:sldMkLst>
          <pc:docMk/>
          <pc:sldMk cId="726496190" sldId="293"/>
        </pc:sldMkLst>
        <pc:spChg chg="mod">
          <ac:chgData name="Callie Kindelsperger" userId="a03d6a49-e6b5-41d0-b6b7-cdf1abb62fcb" providerId="ADAL" clId="{03E549E2-25DD-441F-A8E4-C9BD694670CC}" dt="2020-01-27T13:35:22.793" v="1890" actId="20577"/>
          <ac:spMkLst>
            <pc:docMk/>
            <pc:sldMk cId="726496190" sldId="293"/>
            <ac:spMk id="2" creationId="{B192D26E-8619-4BAC-82C9-F9F969795BC2}"/>
          </ac:spMkLst>
        </pc:spChg>
        <pc:spChg chg="mod">
          <ac:chgData name="Callie Kindelsperger" userId="a03d6a49-e6b5-41d0-b6b7-cdf1abb62fcb" providerId="ADAL" clId="{03E549E2-25DD-441F-A8E4-C9BD694670CC}" dt="2020-01-27T13:35:37.562" v="1946" actId="20577"/>
          <ac:spMkLst>
            <pc:docMk/>
            <pc:sldMk cId="726496190" sldId="293"/>
            <ac:spMk id="3" creationId="{72CF575B-18DB-416A-94AB-6D40BDF69155}"/>
          </ac:spMkLst>
        </pc:spChg>
      </pc:sldChg>
      <pc:sldChg chg="addSp modSp add">
        <pc:chgData name="Callie Kindelsperger" userId="a03d6a49-e6b5-41d0-b6b7-cdf1abb62fcb" providerId="ADAL" clId="{03E549E2-25DD-441F-A8E4-C9BD694670CC}" dt="2020-01-16T14:41:41.375" v="689" actId="1076"/>
        <pc:sldMkLst>
          <pc:docMk/>
          <pc:sldMk cId="3987963712" sldId="294"/>
        </pc:sldMkLst>
        <pc:spChg chg="mod">
          <ac:chgData name="Callie Kindelsperger" userId="a03d6a49-e6b5-41d0-b6b7-cdf1abb62fcb" providerId="ADAL" clId="{03E549E2-25DD-441F-A8E4-C9BD694670CC}" dt="2020-01-16T14:39:46.454" v="483" actId="122"/>
          <ac:spMkLst>
            <pc:docMk/>
            <pc:sldMk cId="3987963712" sldId="294"/>
            <ac:spMk id="2" creationId="{C517598E-8630-4962-88F0-1EAD9FFEE7CA}"/>
          </ac:spMkLst>
        </pc:spChg>
        <pc:spChg chg="mod">
          <ac:chgData name="Callie Kindelsperger" userId="a03d6a49-e6b5-41d0-b6b7-cdf1abb62fcb" providerId="ADAL" clId="{03E549E2-25DD-441F-A8E4-C9BD694670CC}" dt="2020-01-16T14:41:19.292" v="683" actId="20577"/>
          <ac:spMkLst>
            <pc:docMk/>
            <pc:sldMk cId="3987963712" sldId="294"/>
            <ac:spMk id="3" creationId="{5FC64B73-3CBD-4FC3-9951-C486B2425A6B}"/>
          </ac:spMkLst>
        </pc:spChg>
        <pc:spChg chg="add mod">
          <ac:chgData name="Callie Kindelsperger" userId="a03d6a49-e6b5-41d0-b6b7-cdf1abb62fcb" providerId="ADAL" clId="{03E549E2-25DD-441F-A8E4-C9BD694670CC}" dt="2020-01-16T14:41:41.375" v="689" actId="1076"/>
          <ac:spMkLst>
            <pc:docMk/>
            <pc:sldMk cId="3987963712" sldId="294"/>
            <ac:spMk id="6" creationId="{3D4EA57D-4D7A-4DEC-A0E5-EF72B273BC10}"/>
          </ac:spMkLst>
        </pc:spChg>
        <pc:picChg chg="add mod">
          <ac:chgData name="Callie Kindelsperger" userId="a03d6a49-e6b5-41d0-b6b7-cdf1abb62fcb" providerId="ADAL" clId="{03E549E2-25DD-441F-A8E4-C9BD694670CC}" dt="2020-01-16T14:41:41.375" v="689" actId="1076"/>
          <ac:picMkLst>
            <pc:docMk/>
            <pc:sldMk cId="3987963712" sldId="294"/>
            <ac:picMk id="5" creationId="{3BC94501-E778-4F1F-AFD3-0F706C6BCED6}"/>
          </ac:picMkLst>
        </pc:picChg>
      </pc:sldChg>
      <pc:sldChg chg="addSp modSp add">
        <pc:chgData name="Callie Kindelsperger" userId="a03d6a49-e6b5-41d0-b6b7-cdf1abb62fcb" providerId="ADAL" clId="{03E549E2-25DD-441F-A8E4-C9BD694670CC}" dt="2020-01-16T14:43:46.589" v="802" actId="14100"/>
        <pc:sldMkLst>
          <pc:docMk/>
          <pc:sldMk cId="2239180919" sldId="295"/>
        </pc:sldMkLst>
        <pc:spChg chg="mod">
          <ac:chgData name="Callie Kindelsperger" userId="a03d6a49-e6b5-41d0-b6b7-cdf1abb62fcb" providerId="ADAL" clId="{03E549E2-25DD-441F-A8E4-C9BD694670CC}" dt="2020-01-16T14:42:06.046" v="724" actId="122"/>
          <ac:spMkLst>
            <pc:docMk/>
            <pc:sldMk cId="2239180919" sldId="295"/>
            <ac:spMk id="2" creationId="{434941B8-F7B0-48E7-A3EA-C32FE336A588}"/>
          </ac:spMkLst>
        </pc:spChg>
        <pc:spChg chg="mod">
          <ac:chgData name="Callie Kindelsperger" userId="a03d6a49-e6b5-41d0-b6b7-cdf1abb62fcb" providerId="ADAL" clId="{03E549E2-25DD-441F-A8E4-C9BD694670CC}" dt="2020-01-16T14:43:42.765" v="801" actId="255"/>
          <ac:spMkLst>
            <pc:docMk/>
            <pc:sldMk cId="2239180919" sldId="295"/>
            <ac:spMk id="3" creationId="{9E417E79-954F-4CAD-A6C2-F54D68E4B7D2}"/>
          </ac:spMkLst>
        </pc:spChg>
        <pc:spChg chg="add mod">
          <ac:chgData name="Callie Kindelsperger" userId="a03d6a49-e6b5-41d0-b6b7-cdf1abb62fcb" providerId="ADAL" clId="{03E549E2-25DD-441F-A8E4-C9BD694670CC}" dt="2020-01-16T14:42:59.831" v="792" actId="1076"/>
          <ac:spMkLst>
            <pc:docMk/>
            <pc:sldMk cId="2239180919" sldId="295"/>
            <ac:spMk id="6" creationId="{9DAAA2CC-B16F-4D8B-A6E4-F3D2A581D47C}"/>
          </ac:spMkLst>
        </pc:spChg>
        <pc:spChg chg="add mod">
          <ac:chgData name="Callie Kindelsperger" userId="a03d6a49-e6b5-41d0-b6b7-cdf1abb62fcb" providerId="ADAL" clId="{03E549E2-25DD-441F-A8E4-C9BD694670CC}" dt="2020-01-16T14:43:34.532" v="799" actId="1076"/>
          <ac:spMkLst>
            <pc:docMk/>
            <pc:sldMk cId="2239180919" sldId="295"/>
            <ac:spMk id="9" creationId="{9DBCBDCB-CA15-4C0B-A63D-3A57E8C13C7B}"/>
          </ac:spMkLst>
        </pc:spChg>
        <pc:picChg chg="add mod">
          <ac:chgData name="Callie Kindelsperger" userId="a03d6a49-e6b5-41d0-b6b7-cdf1abb62fcb" providerId="ADAL" clId="{03E549E2-25DD-441F-A8E4-C9BD694670CC}" dt="2020-01-16T14:43:36.417" v="800" actId="1076"/>
          <ac:picMkLst>
            <pc:docMk/>
            <pc:sldMk cId="2239180919" sldId="295"/>
            <ac:picMk id="5" creationId="{D6D4C6BD-1322-4BB2-B265-17D4CE4D8122}"/>
          </ac:picMkLst>
        </pc:picChg>
        <pc:picChg chg="add mod">
          <ac:chgData name="Callie Kindelsperger" userId="a03d6a49-e6b5-41d0-b6b7-cdf1abb62fcb" providerId="ADAL" clId="{03E549E2-25DD-441F-A8E4-C9BD694670CC}" dt="2020-01-16T14:43:46.589" v="802" actId="14100"/>
          <ac:picMkLst>
            <pc:docMk/>
            <pc:sldMk cId="2239180919" sldId="295"/>
            <ac:picMk id="8" creationId="{6DAA75EB-86EF-453D-BD37-AFA8BCB490C2}"/>
          </ac:picMkLst>
        </pc:picChg>
      </pc:sldChg>
      <pc:sldChg chg="modSp add">
        <pc:chgData name="Callie Kindelsperger" userId="a03d6a49-e6b5-41d0-b6b7-cdf1abb62fcb" providerId="ADAL" clId="{03E549E2-25DD-441F-A8E4-C9BD694670CC}" dt="2020-01-22T15:01:56.233" v="1369" actId="20577"/>
        <pc:sldMkLst>
          <pc:docMk/>
          <pc:sldMk cId="1500767759" sldId="296"/>
        </pc:sldMkLst>
        <pc:spChg chg="mod">
          <ac:chgData name="Callie Kindelsperger" userId="a03d6a49-e6b5-41d0-b6b7-cdf1abb62fcb" providerId="ADAL" clId="{03E549E2-25DD-441F-A8E4-C9BD694670CC}" dt="2020-01-16T14:44:03.750" v="814" actId="122"/>
          <ac:spMkLst>
            <pc:docMk/>
            <pc:sldMk cId="1500767759" sldId="296"/>
            <ac:spMk id="2" creationId="{35DE44CB-19EE-44A3-B5AF-DDC0D14B74FE}"/>
          </ac:spMkLst>
        </pc:spChg>
        <pc:spChg chg="mod">
          <ac:chgData name="Callie Kindelsperger" userId="a03d6a49-e6b5-41d0-b6b7-cdf1abb62fcb" providerId="ADAL" clId="{03E549E2-25DD-441F-A8E4-C9BD694670CC}" dt="2020-01-22T15:01:56.233" v="1369" actId="20577"/>
          <ac:spMkLst>
            <pc:docMk/>
            <pc:sldMk cId="1500767759" sldId="296"/>
            <ac:spMk id="3" creationId="{8CAF3CFE-3E60-49A8-B4AB-023B2680D2D1}"/>
          </ac:spMkLst>
        </pc:spChg>
      </pc:sldChg>
      <pc:sldChg chg="modSp add">
        <pc:chgData name="Callie Kindelsperger" userId="a03d6a49-e6b5-41d0-b6b7-cdf1abb62fcb" providerId="ADAL" clId="{03E549E2-25DD-441F-A8E4-C9BD694670CC}" dt="2020-01-24T21:04:48.856" v="1511" actId="20577"/>
        <pc:sldMkLst>
          <pc:docMk/>
          <pc:sldMk cId="2757092560" sldId="297"/>
        </pc:sldMkLst>
        <pc:spChg chg="mod">
          <ac:chgData name="Callie Kindelsperger" userId="a03d6a49-e6b5-41d0-b6b7-cdf1abb62fcb" providerId="ADAL" clId="{03E549E2-25DD-441F-A8E4-C9BD694670CC}" dt="2020-01-16T15:06:15.884" v="984" actId="122"/>
          <ac:spMkLst>
            <pc:docMk/>
            <pc:sldMk cId="2757092560" sldId="297"/>
            <ac:spMk id="2" creationId="{C2F4C463-09DD-4FB8-8551-E73B5A8AAB99}"/>
          </ac:spMkLst>
        </pc:spChg>
        <pc:spChg chg="mod">
          <ac:chgData name="Callie Kindelsperger" userId="a03d6a49-e6b5-41d0-b6b7-cdf1abb62fcb" providerId="ADAL" clId="{03E549E2-25DD-441F-A8E4-C9BD694670CC}" dt="2020-01-24T21:04:48.856" v="1511" actId="20577"/>
          <ac:spMkLst>
            <pc:docMk/>
            <pc:sldMk cId="2757092560" sldId="297"/>
            <ac:spMk id="3" creationId="{508963B3-0CEC-4159-8CEE-86E24A1080AF}"/>
          </ac:spMkLst>
        </pc:spChg>
      </pc:sldChg>
      <pc:sldChg chg="modSp add">
        <pc:chgData name="Callie Kindelsperger" userId="a03d6a49-e6b5-41d0-b6b7-cdf1abb62fcb" providerId="ADAL" clId="{03E549E2-25DD-441F-A8E4-C9BD694670CC}" dt="2020-01-22T14:09:11.729" v="1315" actId="21"/>
        <pc:sldMkLst>
          <pc:docMk/>
          <pc:sldMk cId="716957546" sldId="298"/>
        </pc:sldMkLst>
        <pc:spChg chg="mod">
          <ac:chgData name="Callie Kindelsperger" userId="a03d6a49-e6b5-41d0-b6b7-cdf1abb62fcb" providerId="ADAL" clId="{03E549E2-25DD-441F-A8E4-C9BD694670CC}" dt="2020-01-21T14:57:56.825" v="1055" actId="122"/>
          <ac:spMkLst>
            <pc:docMk/>
            <pc:sldMk cId="716957546" sldId="298"/>
            <ac:spMk id="2" creationId="{89634276-1FBD-4D91-82F1-C81E0E86C0C5}"/>
          </ac:spMkLst>
        </pc:spChg>
        <pc:spChg chg="mod">
          <ac:chgData name="Callie Kindelsperger" userId="a03d6a49-e6b5-41d0-b6b7-cdf1abb62fcb" providerId="ADAL" clId="{03E549E2-25DD-441F-A8E4-C9BD694670CC}" dt="2020-01-22T14:09:11.729" v="1315" actId="21"/>
          <ac:spMkLst>
            <pc:docMk/>
            <pc:sldMk cId="716957546" sldId="298"/>
            <ac:spMk id="3" creationId="{5221AB11-9E1A-4FAB-8301-97D91216DB78}"/>
          </ac:spMkLst>
        </pc:spChg>
      </pc:sldChg>
      <pc:sldChg chg="addSp modSp add">
        <pc:chgData name="Callie Kindelsperger" userId="a03d6a49-e6b5-41d0-b6b7-cdf1abb62fcb" providerId="ADAL" clId="{03E549E2-25DD-441F-A8E4-C9BD694670CC}" dt="2020-01-24T21:05:39.743" v="1515" actId="1076"/>
        <pc:sldMkLst>
          <pc:docMk/>
          <pc:sldMk cId="3833043250" sldId="299"/>
        </pc:sldMkLst>
        <pc:spChg chg="mod">
          <ac:chgData name="Callie Kindelsperger" userId="a03d6a49-e6b5-41d0-b6b7-cdf1abb62fcb" providerId="ADAL" clId="{03E549E2-25DD-441F-A8E4-C9BD694670CC}" dt="2020-01-22T14:09:05.137" v="1314" actId="122"/>
          <ac:spMkLst>
            <pc:docMk/>
            <pc:sldMk cId="3833043250" sldId="299"/>
            <ac:spMk id="2" creationId="{E17342D5-2031-48EB-8318-8DC90960C01C}"/>
          </ac:spMkLst>
        </pc:spChg>
        <pc:spChg chg="mod">
          <ac:chgData name="Callie Kindelsperger" userId="a03d6a49-e6b5-41d0-b6b7-cdf1abb62fcb" providerId="ADAL" clId="{03E549E2-25DD-441F-A8E4-C9BD694670CC}" dt="2020-01-22T14:09:15.893" v="1316"/>
          <ac:spMkLst>
            <pc:docMk/>
            <pc:sldMk cId="3833043250" sldId="299"/>
            <ac:spMk id="3" creationId="{A4FBF48B-41A0-44A3-832B-9636AF4A67BD}"/>
          </ac:spMkLst>
        </pc:spChg>
        <pc:picChg chg="add mod">
          <ac:chgData name="Callie Kindelsperger" userId="a03d6a49-e6b5-41d0-b6b7-cdf1abb62fcb" providerId="ADAL" clId="{03E549E2-25DD-441F-A8E4-C9BD694670CC}" dt="2020-01-24T21:05:39.743" v="1515" actId="1076"/>
          <ac:picMkLst>
            <pc:docMk/>
            <pc:sldMk cId="3833043250" sldId="299"/>
            <ac:picMk id="1026" creationId="{462E9789-2E71-4AD1-B4C6-C6E74270C44E}"/>
          </ac:picMkLst>
        </pc:picChg>
      </pc:sldChg>
      <pc:sldChg chg="modSp add">
        <pc:chgData name="Callie Kindelsperger" userId="a03d6a49-e6b5-41d0-b6b7-cdf1abb62fcb" providerId="ADAL" clId="{03E549E2-25DD-441F-A8E4-C9BD694670CC}" dt="2020-01-27T13:34:18.978" v="1885" actId="115"/>
        <pc:sldMkLst>
          <pc:docMk/>
          <pc:sldMk cId="2319083141" sldId="301"/>
        </pc:sldMkLst>
        <pc:spChg chg="mod">
          <ac:chgData name="Callie Kindelsperger" userId="a03d6a49-e6b5-41d0-b6b7-cdf1abb62fcb" providerId="ADAL" clId="{03E549E2-25DD-441F-A8E4-C9BD694670CC}" dt="2020-01-27T13:34:18.978" v="1885" actId="115"/>
          <ac:spMkLst>
            <pc:docMk/>
            <pc:sldMk cId="2319083141" sldId="301"/>
            <ac:spMk id="2" creationId="{6AB4036C-D50D-4294-96D3-ED37BA45CBF6}"/>
          </ac:spMkLst>
        </pc:spChg>
        <pc:spChg chg="mod">
          <ac:chgData name="Callie Kindelsperger" userId="a03d6a49-e6b5-41d0-b6b7-cdf1abb62fcb" providerId="ADAL" clId="{03E549E2-25DD-441F-A8E4-C9BD694670CC}" dt="2020-01-27T13:34:00.361" v="1881" actId="20577"/>
          <ac:spMkLst>
            <pc:docMk/>
            <pc:sldMk cId="2319083141" sldId="301"/>
            <ac:spMk id="3" creationId="{6861AD56-7E9C-4CFE-B359-656EA08B4283}"/>
          </ac:spMkLst>
        </pc:spChg>
      </pc:sldChg>
      <pc:sldChg chg="addSp delSp modSp add">
        <pc:chgData name="Callie Kindelsperger" userId="a03d6a49-e6b5-41d0-b6b7-cdf1abb62fcb" providerId="ADAL" clId="{03E549E2-25DD-441F-A8E4-C9BD694670CC}" dt="2020-01-27T15:04:27.265" v="2025" actId="21"/>
        <pc:sldMkLst>
          <pc:docMk/>
          <pc:sldMk cId="1263347277" sldId="302"/>
        </pc:sldMkLst>
        <pc:spChg chg="mod">
          <ac:chgData name="Callie Kindelsperger" userId="a03d6a49-e6b5-41d0-b6b7-cdf1abb62fcb" providerId="ADAL" clId="{03E549E2-25DD-441F-A8E4-C9BD694670CC}" dt="2020-01-27T14:47:31.081" v="1973" actId="122"/>
          <ac:spMkLst>
            <pc:docMk/>
            <pc:sldMk cId="1263347277" sldId="302"/>
            <ac:spMk id="2" creationId="{1C9FAAAC-EAD7-4E6E-9F0D-9A327D1E3587}"/>
          </ac:spMkLst>
        </pc:spChg>
        <pc:spChg chg="mod">
          <ac:chgData name="Callie Kindelsperger" userId="a03d6a49-e6b5-41d0-b6b7-cdf1abb62fcb" providerId="ADAL" clId="{03E549E2-25DD-441F-A8E4-C9BD694670CC}" dt="2020-01-27T15:03:29.933" v="1980"/>
          <ac:spMkLst>
            <pc:docMk/>
            <pc:sldMk cId="1263347277" sldId="302"/>
            <ac:spMk id="3" creationId="{0E6F11E5-0ECF-4103-911F-9A8991D08F2E}"/>
          </ac:spMkLst>
        </pc:spChg>
        <pc:picChg chg="add del mod">
          <ac:chgData name="Callie Kindelsperger" userId="a03d6a49-e6b5-41d0-b6b7-cdf1abb62fcb" providerId="ADAL" clId="{03E549E2-25DD-441F-A8E4-C9BD694670CC}" dt="2020-01-27T15:04:27.265" v="2025" actId="21"/>
          <ac:picMkLst>
            <pc:docMk/>
            <pc:sldMk cId="1263347277" sldId="302"/>
            <ac:picMk id="5" creationId="{5190C05E-82E1-419E-B343-AFDA2B4CB9CB}"/>
          </ac:picMkLst>
        </pc:picChg>
      </pc:sldChg>
      <pc:sldChg chg="modSp add">
        <pc:chgData name="Callie Kindelsperger" userId="a03d6a49-e6b5-41d0-b6b7-cdf1abb62fcb" providerId="ADAL" clId="{03E549E2-25DD-441F-A8E4-C9BD694670CC}" dt="2020-01-27T15:03:52.139" v="2018" actId="27636"/>
        <pc:sldMkLst>
          <pc:docMk/>
          <pc:sldMk cId="3327186056" sldId="303"/>
        </pc:sldMkLst>
        <pc:spChg chg="mod">
          <ac:chgData name="Callie Kindelsperger" userId="a03d6a49-e6b5-41d0-b6b7-cdf1abb62fcb" providerId="ADAL" clId="{03E549E2-25DD-441F-A8E4-C9BD694670CC}" dt="2020-01-27T15:03:42.877" v="2016" actId="122"/>
          <ac:spMkLst>
            <pc:docMk/>
            <pc:sldMk cId="3327186056" sldId="303"/>
            <ac:spMk id="2" creationId="{E737FD10-B072-4B56-9232-CCA9E7CE70AC}"/>
          </ac:spMkLst>
        </pc:spChg>
        <pc:spChg chg="mod">
          <ac:chgData name="Callie Kindelsperger" userId="a03d6a49-e6b5-41d0-b6b7-cdf1abb62fcb" providerId="ADAL" clId="{03E549E2-25DD-441F-A8E4-C9BD694670CC}" dt="2020-01-27T15:03:52.139" v="2018" actId="27636"/>
          <ac:spMkLst>
            <pc:docMk/>
            <pc:sldMk cId="3327186056" sldId="303"/>
            <ac:spMk id="3" creationId="{EBE9B959-6C3C-4190-B19E-6210CF6305E9}"/>
          </ac:spMkLst>
        </pc:spChg>
      </pc:sldChg>
      <pc:sldChg chg="addSp delSp modSp add">
        <pc:chgData name="Callie Kindelsperger" userId="a03d6a49-e6b5-41d0-b6b7-cdf1abb62fcb" providerId="ADAL" clId="{03E549E2-25DD-441F-A8E4-C9BD694670CC}" dt="2020-01-27T15:04:52.586" v="2056" actId="1076"/>
        <pc:sldMkLst>
          <pc:docMk/>
          <pc:sldMk cId="2596504188" sldId="304"/>
        </pc:sldMkLst>
        <pc:spChg chg="mod">
          <ac:chgData name="Callie Kindelsperger" userId="a03d6a49-e6b5-41d0-b6b7-cdf1abb62fcb" providerId="ADAL" clId="{03E549E2-25DD-441F-A8E4-C9BD694670CC}" dt="2020-01-27T15:04:37.436" v="2051" actId="122"/>
          <ac:spMkLst>
            <pc:docMk/>
            <pc:sldMk cId="2596504188" sldId="304"/>
            <ac:spMk id="2" creationId="{FBDF616C-125F-484A-9580-2D0DBB23B7A7}"/>
          </ac:spMkLst>
        </pc:spChg>
        <pc:spChg chg="del">
          <ac:chgData name="Callie Kindelsperger" userId="a03d6a49-e6b5-41d0-b6b7-cdf1abb62fcb" providerId="ADAL" clId="{03E549E2-25DD-441F-A8E4-C9BD694670CC}" dt="2020-01-27T15:04:39.852" v="2052"/>
          <ac:spMkLst>
            <pc:docMk/>
            <pc:sldMk cId="2596504188" sldId="304"/>
            <ac:spMk id="3" creationId="{B1056327-DA70-43F4-B702-C857B87CA5C4}"/>
          </ac:spMkLst>
        </pc:spChg>
        <pc:picChg chg="add mod">
          <ac:chgData name="Callie Kindelsperger" userId="a03d6a49-e6b5-41d0-b6b7-cdf1abb62fcb" providerId="ADAL" clId="{03E549E2-25DD-441F-A8E4-C9BD694670CC}" dt="2020-01-27T15:04:52.586" v="2056" actId="1076"/>
          <ac:picMkLst>
            <pc:docMk/>
            <pc:sldMk cId="2596504188" sldId="304"/>
            <ac:picMk id="4" creationId="{EC9BB9F4-3B0A-41EB-8BBA-B5450C04DB8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3A53D1-9A44-4B38-B268-826AF9459AFE}" type="datetimeFigureOut">
              <a:rPr lang="en-US" smtClean="0"/>
              <a:t>1/27/2020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0E024F-C3DA-4355-A4FD-70DFAEAA99F1}" type="slidenum">
              <a:rPr lang="en-US" smtClean="0"/>
              <a:t>‹#›</a:t>
            </a:fld>
            <a:endParaRPr lang="en-US"/>
          </a:p>
        </p:txBody>
      </p:sp>
    </p:spTree>
    <p:extLst>
      <p:ext uri="{BB962C8B-B14F-4D97-AF65-F5344CB8AC3E}">
        <p14:creationId xmlns:p14="http://schemas.microsoft.com/office/powerpoint/2010/main" val="158265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0E024F-C3DA-4355-A4FD-70DFAEAA99F1}" type="slidenum">
              <a:rPr lang="en-US" smtClean="0"/>
              <a:t>1</a:t>
            </a:fld>
            <a:endParaRPr lang="en-US"/>
          </a:p>
        </p:txBody>
      </p:sp>
    </p:spTree>
    <p:extLst>
      <p:ext uri="{BB962C8B-B14F-4D97-AF65-F5344CB8AC3E}">
        <p14:creationId xmlns:p14="http://schemas.microsoft.com/office/powerpoint/2010/main" val="3319743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0E024F-C3DA-4355-A4FD-70DFAEAA99F1}" type="slidenum">
              <a:rPr lang="en-US" smtClean="0"/>
              <a:t>3</a:t>
            </a:fld>
            <a:endParaRPr lang="en-US"/>
          </a:p>
        </p:txBody>
      </p:sp>
    </p:spTree>
    <p:extLst>
      <p:ext uri="{BB962C8B-B14F-4D97-AF65-F5344CB8AC3E}">
        <p14:creationId xmlns:p14="http://schemas.microsoft.com/office/powerpoint/2010/main" val="558255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7AB9E-77C3-4C91-9DB8-41B040116A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372889-782A-45D5-8A98-B0EC88878D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FC9888-A34E-4FD2-9917-859C1B6C04F6}"/>
              </a:ext>
            </a:extLst>
          </p:cNvPr>
          <p:cNvSpPr>
            <a:spLocks noGrp="1"/>
          </p:cNvSpPr>
          <p:nvPr>
            <p:ph type="dt" sz="half" idx="10"/>
          </p:nvPr>
        </p:nvSpPr>
        <p:spPr/>
        <p:txBody>
          <a:bodyPr/>
          <a:lstStyle/>
          <a:p>
            <a:fld id="{76DC01B5-7516-4B0D-B34B-0DD60AE89837}" type="datetimeFigureOut">
              <a:rPr lang="en-US" smtClean="0"/>
              <a:t>1/27/2020</a:t>
            </a:fld>
            <a:endParaRPr lang="en-US"/>
          </a:p>
        </p:txBody>
      </p:sp>
      <p:sp>
        <p:nvSpPr>
          <p:cNvPr id="5" name="Footer Placeholder 4">
            <a:extLst>
              <a:ext uri="{FF2B5EF4-FFF2-40B4-BE49-F238E27FC236}">
                <a16:creationId xmlns:a16="http://schemas.microsoft.com/office/drawing/2014/main" id="{C78EC841-B4F9-4CB9-AA31-5D42E94DB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56B23-1AEB-4618-8424-48C51AA23964}"/>
              </a:ext>
            </a:extLst>
          </p:cNvPr>
          <p:cNvSpPr>
            <a:spLocks noGrp="1"/>
          </p:cNvSpPr>
          <p:nvPr>
            <p:ph type="sldNum" sz="quarter" idx="12"/>
          </p:nvPr>
        </p:nvSpPr>
        <p:spPr/>
        <p:txBody>
          <a:bodyPr/>
          <a:lstStyle/>
          <a:p>
            <a:fld id="{9F17E36F-2AE7-4DC1-8D70-A997D93915BA}" type="slidenum">
              <a:rPr lang="en-US" smtClean="0"/>
              <a:t>‹#›</a:t>
            </a:fld>
            <a:endParaRPr lang="en-US"/>
          </a:p>
        </p:txBody>
      </p:sp>
    </p:spTree>
    <p:extLst>
      <p:ext uri="{BB962C8B-B14F-4D97-AF65-F5344CB8AC3E}">
        <p14:creationId xmlns:p14="http://schemas.microsoft.com/office/powerpoint/2010/main" val="168407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6FCD-2164-4421-B65C-4E9A799519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040298-8090-4764-820D-A7B1241A7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7A6915-1E05-498D-AC6E-A778AD581362}"/>
              </a:ext>
            </a:extLst>
          </p:cNvPr>
          <p:cNvSpPr>
            <a:spLocks noGrp="1"/>
          </p:cNvSpPr>
          <p:nvPr>
            <p:ph type="dt" sz="half" idx="10"/>
          </p:nvPr>
        </p:nvSpPr>
        <p:spPr/>
        <p:txBody>
          <a:bodyPr/>
          <a:lstStyle/>
          <a:p>
            <a:fld id="{76DC01B5-7516-4B0D-B34B-0DD60AE89837}" type="datetimeFigureOut">
              <a:rPr lang="en-US" smtClean="0"/>
              <a:t>1/27/2020</a:t>
            </a:fld>
            <a:endParaRPr lang="en-US"/>
          </a:p>
        </p:txBody>
      </p:sp>
      <p:sp>
        <p:nvSpPr>
          <p:cNvPr id="5" name="Footer Placeholder 4">
            <a:extLst>
              <a:ext uri="{FF2B5EF4-FFF2-40B4-BE49-F238E27FC236}">
                <a16:creationId xmlns:a16="http://schemas.microsoft.com/office/drawing/2014/main" id="{276BC167-4B82-4A66-B4AB-B60674DD4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0B08-526B-4F75-BFA4-CF7A7E6B918B}"/>
              </a:ext>
            </a:extLst>
          </p:cNvPr>
          <p:cNvSpPr>
            <a:spLocks noGrp="1"/>
          </p:cNvSpPr>
          <p:nvPr>
            <p:ph type="sldNum" sz="quarter" idx="12"/>
          </p:nvPr>
        </p:nvSpPr>
        <p:spPr/>
        <p:txBody>
          <a:bodyPr/>
          <a:lstStyle/>
          <a:p>
            <a:fld id="{9F17E36F-2AE7-4DC1-8D70-A997D93915BA}" type="slidenum">
              <a:rPr lang="en-US" smtClean="0"/>
              <a:t>‹#›</a:t>
            </a:fld>
            <a:endParaRPr lang="en-US"/>
          </a:p>
        </p:txBody>
      </p:sp>
    </p:spTree>
    <p:extLst>
      <p:ext uri="{BB962C8B-B14F-4D97-AF65-F5344CB8AC3E}">
        <p14:creationId xmlns:p14="http://schemas.microsoft.com/office/powerpoint/2010/main" val="2900199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CD5117-599F-4F08-AF53-F5FD237EDC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604036-79B1-425B-BC25-35B9A99CCC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E5D22-E7F2-4D09-B0E9-6BF4E961C63B}"/>
              </a:ext>
            </a:extLst>
          </p:cNvPr>
          <p:cNvSpPr>
            <a:spLocks noGrp="1"/>
          </p:cNvSpPr>
          <p:nvPr>
            <p:ph type="dt" sz="half" idx="10"/>
          </p:nvPr>
        </p:nvSpPr>
        <p:spPr/>
        <p:txBody>
          <a:bodyPr/>
          <a:lstStyle/>
          <a:p>
            <a:fld id="{76DC01B5-7516-4B0D-B34B-0DD60AE89837}" type="datetimeFigureOut">
              <a:rPr lang="en-US" smtClean="0"/>
              <a:t>1/27/2020</a:t>
            </a:fld>
            <a:endParaRPr lang="en-US"/>
          </a:p>
        </p:txBody>
      </p:sp>
      <p:sp>
        <p:nvSpPr>
          <p:cNvPr id="5" name="Footer Placeholder 4">
            <a:extLst>
              <a:ext uri="{FF2B5EF4-FFF2-40B4-BE49-F238E27FC236}">
                <a16:creationId xmlns:a16="http://schemas.microsoft.com/office/drawing/2014/main" id="{FD420FEE-95EA-45F4-B58D-04A103023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81F7D3-F827-4F43-AD2B-5F5E0566F027}"/>
              </a:ext>
            </a:extLst>
          </p:cNvPr>
          <p:cNvSpPr>
            <a:spLocks noGrp="1"/>
          </p:cNvSpPr>
          <p:nvPr>
            <p:ph type="sldNum" sz="quarter" idx="12"/>
          </p:nvPr>
        </p:nvSpPr>
        <p:spPr/>
        <p:txBody>
          <a:bodyPr/>
          <a:lstStyle/>
          <a:p>
            <a:fld id="{9F17E36F-2AE7-4DC1-8D70-A997D93915BA}" type="slidenum">
              <a:rPr lang="en-US" smtClean="0"/>
              <a:t>‹#›</a:t>
            </a:fld>
            <a:endParaRPr lang="en-US"/>
          </a:p>
        </p:txBody>
      </p:sp>
    </p:spTree>
    <p:extLst>
      <p:ext uri="{BB962C8B-B14F-4D97-AF65-F5344CB8AC3E}">
        <p14:creationId xmlns:p14="http://schemas.microsoft.com/office/powerpoint/2010/main" val="2608796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172201"/>
            <a:ext cx="2844800" cy="365125"/>
          </a:xfrm>
          <a:prstGeom prst="rect">
            <a:avLst/>
          </a:prstGeom>
        </p:spPr>
        <p:txBody>
          <a:bodyPr/>
          <a:lstStyle/>
          <a:p>
            <a:fld id="{3054668A-F54F-454B-89F0-51C1C523B7A9}" type="datetimeFigureOut">
              <a:rPr lang="en-US" smtClean="0"/>
              <a:t>1/27/2020</a:t>
            </a:fld>
            <a:endParaRPr lang="en-US"/>
          </a:p>
        </p:txBody>
      </p:sp>
      <p:sp>
        <p:nvSpPr>
          <p:cNvPr id="5" name="Footer Placeholder 4"/>
          <p:cNvSpPr>
            <a:spLocks noGrp="1"/>
          </p:cNvSpPr>
          <p:nvPr>
            <p:ph type="ftr" sz="quarter" idx="11"/>
          </p:nvPr>
        </p:nvSpPr>
        <p:spPr>
          <a:xfrm>
            <a:off x="4165600" y="617220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172201"/>
            <a:ext cx="2844800" cy="365125"/>
          </a:xfrm>
          <a:prstGeom prst="rect">
            <a:avLst/>
          </a:prstGeom>
        </p:spPr>
        <p:txBody>
          <a:bodyPr/>
          <a:lstStyle/>
          <a:p>
            <a:fld id="{F41DB0C7-814B-440E-BB93-78CD124A1761}" type="slidenum">
              <a:rPr lang="en-US" smtClean="0"/>
              <a:t>‹#›</a:t>
            </a:fld>
            <a:endParaRPr lang="en-US"/>
          </a:p>
        </p:txBody>
      </p:sp>
    </p:spTree>
    <p:extLst>
      <p:ext uri="{BB962C8B-B14F-4D97-AF65-F5344CB8AC3E}">
        <p14:creationId xmlns:p14="http://schemas.microsoft.com/office/powerpoint/2010/main" val="3742921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72201"/>
            <a:ext cx="2844800" cy="365125"/>
          </a:xfrm>
          <a:prstGeom prst="rect">
            <a:avLst/>
          </a:prstGeom>
        </p:spPr>
        <p:txBody>
          <a:bodyPr/>
          <a:lstStyle/>
          <a:p>
            <a:fld id="{3054668A-F54F-454B-89F0-51C1C523B7A9}" type="datetimeFigureOut">
              <a:rPr lang="en-US" smtClean="0"/>
              <a:t>1/27/2020</a:t>
            </a:fld>
            <a:endParaRPr lang="en-US"/>
          </a:p>
        </p:txBody>
      </p:sp>
      <p:sp>
        <p:nvSpPr>
          <p:cNvPr id="5" name="Footer Placeholder 4"/>
          <p:cNvSpPr>
            <a:spLocks noGrp="1"/>
          </p:cNvSpPr>
          <p:nvPr>
            <p:ph type="ftr" sz="quarter" idx="11"/>
          </p:nvPr>
        </p:nvSpPr>
        <p:spPr>
          <a:xfrm>
            <a:off x="4165600" y="617220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172201"/>
            <a:ext cx="2844800" cy="365125"/>
          </a:xfrm>
          <a:prstGeom prst="rect">
            <a:avLst/>
          </a:prstGeom>
        </p:spPr>
        <p:txBody>
          <a:bodyPr/>
          <a:lstStyle/>
          <a:p>
            <a:fld id="{F41DB0C7-814B-440E-BB93-78CD124A1761}" type="slidenum">
              <a:rPr lang="en-US" smtClean="0"/>
              <a:t>‹#›</a:t>
            </a:fld>
            <a:endParaRPr lang="en-US"/>
          </a:p>
        </p:txBody>
      </p:sp>
    </p:spTree>
    <p:extLst>
      <p:ext uri="{BB962C8B-B14F-4D97-AF65-F5344CB8AC3E}">
        <p14:creationId xmlns:p14="http://schemas.microsoft.com/office/powerpoint/2010/main" val="1439948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172201"/>
            <a:ext cx="2844800" cy="365125"/>
          </a:xfrm>
          <a:prstGeom prst="rect">
            <a:avLst/>
          </a:prstGeom>
        </p:spPr>
        <p:txBody>
          <a:bodyPr/>
          <a:lstStyle/>
          <a:p>
            <a:fld id="{3054668A-F54F-454B-89F0-51C1C523B7A9}" type="datetimeFigureOut">
              <a:rPr lang="en-US" smtClean="0"/>
              <a:t>1/27/2020</a:t>
            </a:fld>
            <a:endParaRPr lang="en-US"/>
          </a:p>
        </p:txBody>
      </p:sp>
      <p:sp>
        <p:nvSpPr>
          <p:cNvPr id="5" name="Footer Placeholder 4"/>
          <p:cNvSpPr>
            <a:spLocks noGrp="1"/>
          </p:cNvSpPr>
          <p:nvPr>
            <p:ph type="ftr" sz="quarter" idx="11"/>
          </p:nvPr>
        </p:nvSpPr>
        <p:spPr>
          <a:xfrm>
            <a:off x="4165600" y="617220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172201"/>
            <a:ext cx="2844800" cy="365125"/>
          </a:xfrm>
          <a:prstGeom prst="rect">
            <a:avLst/>
          </a:prstGeom>
        </p:spPr>
        <p:txBody>
          <a:bodyPr/>
          <a:lstStyle/>
          <a:p>
            <a:fld id="{F41DB0C7-814B-440E-BB93-78CD124A1761}" type="slidenum">
              <a:rPr lang="en-US" smtClean="0"/>
              <a:t>‹#›</a:t>
            </a:fld>
            <a:endParaRPr lang="en-US"/>
          </a:p>
        </p:txBody>
      </p:sp>
    </p:spTree>
    <p:extLst>
      <p:ext uri="{BB962C8B-B14F-4D97-AF65-F5344CB8AC3E}">
        <p14:creationId xmlns:p14="http://schemas.microsoft.com/office/powerpoint/2010/main" val="3303006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172201"/>
            <a:ext cx="2844800" cy="365125"/>
          </a:xfrm>
          <a:prstGeom prst="rect">
            <a:avLst/>
          </a:prstGeom>
        </p:spPr>
        <p:txBody>
          <a:bodyPr/>
          <a:lstStyle/>
          <a:p>
            <a:fld id="{3054668A-F54F-454B-89F0-51C1C523B7A9}" type="datetimeFigureOut">
              <a:rPr lang="en-US" smtClean="0"/>
              <a:t>1/27/2020</a:t>
            </a:fld>
            <a:endParaRPr lang="en-US"/>
          </a:p>
        </p:txBody>
      </p:sp>
      <p:sp>
        <p:nvSpPr>
          <p:cNvPr id="6" name="Footer Placeholder 5"/>
          <p:cNvSpPr>
            <a:spLocks noGrp="1"/>
          </p:cNvSpPr>
          <p:nvPr>
            <p:ph type="ftr" sz="quarter" idx="11"/>
          </p:nvPr>
        </p:nvSpPr>
        <p:spPr>
          <a:xfrm>
            <a:off x="4165600" y="617220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172201"/>
            <a:ext cx="2844800" cy="365125"/>
          </a:xfrm>
          <a:prstGeom prst="rect">
            <a:avLst/>
          </a:prstGeom>
        </p:spPr>
        <p:txBody>
          <a:bodyPr/>
          <a:lstStyle/>
          <a:p>
            <a:fld id="{F41DB0C7-814B-440E-BB93-78CD124A1761}" type="slidenum">
              <a:rPr lang="en-US" smtClean="0"/>
              <a:t>‹#›</a:t>
            </a:fld>
            <a:endParaRPr lang="en-US"/>
          </a:p>
        </p:txBody>
      </p:sp>
    </p:spTree>
    <p:extLst>
      <p:ext uri="{BB962C8B-B14F-4D97-AF65-F5344CB8AC3E}">
        <p14:creationId xmlns:p14="http://schemas.microsoft.com/office/powerpoint/2010/main" val="127186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172201"/>
            <a:ext cx="2844800" cy="365125"/>
          </a:xfrm>
          <a:prstGeom prst="rect">
            <a:avLst/>
          </a:prstGeom>
        </p:spPr>
        <p:txBody>
          <a:bodyPr/>
          <a:lstStyle/>
          <a:p>
            <a:fld id="{3054668A-F54F-454B-89F0-51C1C523B7A9}" type="datetimeFigureOut">
              <a:rPr lang="en-US" smtClean="0"/>
              <a:t>1/27/2020</a:t>
            </a:fld>
            <a:endParaRPr lang="en-US"/>
          </a:p>
        </p:txBody>
      </p:sp>
      <p:sp>
        <p:nvSpPr>
          <p:cNvPr id="8" name="Footer Placeholder 7"/>
          <p:cNvSpPr>
            <a:spLocks noGrp="1"/>
          </p:cNvSpPr>
          <p:nvPr>
            <p:ph type="ftr" sz="quarter" idx="11"/>
          </p:nvPr>
        </p:nvSpPr>
        <p:spPr>
          <a:xfrm>
            <a:off x="4165600" y="617220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172201"/>
            <a:ext cx="2844800" cy="365125"/>
          </a:xfrm>
          <a:prstGeom prst="rect">
            <a:avLst/>
          </a:prstGeom>
        </p:spPr>
        <p:txBody>
          <a:bodyPr/>
          <a:lstStyle/>
          <a:p>
            <a:fld id="{F41DB0C7-814B-440E-BB93-78CD124A1761}" type="slidenum">
              <a:rPr lang="en-US" smtClean="0"/>
              <a:t>‹#›</a:t>
            </a:fld>
            <a:endParaRPr lang="en-US"/>
          </a:p>
        </p:txBody>
      </p:sp>
    </p:spTree>
    <p:extLst>
      <p:ext uri="{BB962C8B-B14F-4D97-AF65-F5344CB8AC3E}">
        <p14:creationId xmlns:p14="http://schemas.microsoft.com/office/powerpoint/2010/main" val="3428704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172201"/>
            <a:ext cx="2844800" cy="365125"/>
          </a:xfrm>
          <a:prstGeom prst="rect">
            <a:avLst/>
          </a:prstGeom>
        </p:spPr>
        <p:txBody>
          <a:bodyPr/>
          <a:lstStyle/>
          <a:p>
            <a:fld id="{3054668A-F54F-454B-89F0-51C1C523B7A9}" type="datetimeFigureOut">
              <a:rPr lang="en-US" smtClean="0"/>
              <a:t>1/27/2020</a:t>
            </a:fld>
            <a:endParaRPr lang="en-US"/>
          </a:p>
        </p:txBody>
      </p:sp>
      <p:sp>
        <p:nvSpPr>
          <p:cNvPr id="4" name="Footer Placeholder 3"/>
          <p:cNvSpPr>
            <a:spLocks noGrp="1"/>
          </p:cNvSpPr>
          <p:nvPr>
            <p:ph type="ftr" sz="quarter" idx="11"/>
          </p:nvPr>
        </p:nvSpPr>
        <p:spPr>
          <a:xfrm>
            <a:off x="4165600" y="617220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172201"/>
            <a:ext cx="2844800" cy="365125"/>
          </a:xfrm>
          <a:prstGeom prst="rect">
            <a:avLst/>
          </a:prstGeom>
        </p:spPr>
        <p:txBody>
          <a:bodyPr/>
          <a:lstStyle/>
          <a:p>
            <a:fld id="{F41DB0C7-814B-440E-BB93-78CD124A1761}" type="slidenum">
              <a:rPr lang="en-US" smtClean="0"/>
              <a:t>‹#›</a:t>
            </a:fld>
            <a:endParaRPr lang="en-US"/>
          </a:p>
        </p:txBody>
      </p:sp>
    </p:spTree>
    <p:extLst>
      <p:ext uri="{BB962C8B-B14F-4D97-AF65-F5344CB8AC3E}">
        <p14:creationId xmlns:p14="http://schemas.microsoft.com/office/powerpoint/2010/main" val="1414940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172201"/>
            <a:ext cx="2844800" cy="365125"/>
          </a:xfrm>
          <a:prstGeom prst="rect">
            <a:avLst/>
          </a:prstGeom>
        </p:spPr>
        <p:txBody>
          <a:bodyPr/>
          <a:lstStyle/>
          <a:p>
            <a:fld id="{3054668A-F54F-454B-89F0-51C1C523B7A9}" type="datetimeFigureOut">
              <a:rPr lang="en-US" smtClean="0"/>
              <a:t>1/27/2020</a:t>
            </a:fld>
            <a:endParaRPr lang="en-US"/>
          </a:p>
        </p:txBody>
      </p:sp>
      <p:sp>
        <p:nvSpPr>
          <p:cNvPr id="3" name="Footer Placeholder 2"/>
          <p:cNvSpPr>
            <a:spLocks noGrp="1"/>
          </p:cNvSpPr>
          <p:nvPr>
            <p:ph type="ftr" sz="quarter" idx="11"/>
          </p:nvPr>
        </p:nvSpPr>
        <p:spPr>
          <a:xfrm>
            <a:off x="4165600" y="617220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172201"/>
            <a:ext cx="2844800" cy="365125"/>
          </a:xfrm>
          <a:prstGeom prst="rect">
            <a:avLst/>
          </a:prstGeom>
        </p:spPr>
        <p:txBody>
          <a:bodyPr/>
          <a:lstStyle/>
          <a:p>
            <a:fld id="{F41DB0C7-814B-440E-BB93-78CD124A1761}" type="slidenum">
              <a:rPr lang="en-US" smtClean="0"/>
              <a:t>‹#›</a:t>
            </a:fld>
            <a:endParaRPr lang="en-US"/>
          </a:p>
        </p:txBody>
      </p:sp>
      <p:pic>
        <p:nvPicPr>
          <p:cNvPr id="6"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1496945" cy="114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176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172201"/>
            <a:ext cx="2844800" cy="365125"/>
          </a:xfrm>
          <a:prstGeom prst="rect">
            <a:avLst/>
          </a:prstGeom>
        </p:spPr>
        <p:txBody>
          <a:bodyPr/>
          <a:lstStyle/>
          <a:p>
            <a:fld id="{3054668A-F54F-454B-89F0-51C1C523B7A9}" type="datetimeFigureOut">
              <a:rPr lang="en-US" smtClean="0"/>
              <a:t>1/27/2020</a:t>
            </a:fld>
            <a:endParaRPr lang="en-US"/>
          </a:p>
        </p:txBody>
      </p:sp>
      <p:sp>
        <p:nvSpPr>
          <p:cNvPr id="6" name="Footer Placeholder 5"/>
          <p:cNvSpPr>
            <a:spLocks noGrp="1"/>
          </p:cNvSpPr>
          <p:nvPr>
            <p:ph type="ftr" sz="quarter" idx="11"/>
          </p:nvPr>
        </p:nvSpPr>
        <p:spPr>
          <a:xfrm>
            <a:off x="4165600" y="617220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172201"/>
            <a:ext cx="2844800" cy="365125"/>
          </a:xfrm>
          <a:prstGeom prst="rect">
            <a:avLst/>
          </a:prstGeom>
        </p:spPr>
        <p:txBody>
          <a:bodyPr/>
          <a:lstStyle/>
          <a:p>
            <a:fld id="{F41DB0C7-814B-440E-BB93-78CD124A1761}" type="slidenum">
              <a:rPr lang="en-US" smtClean="0"/>
              <a:t>‹#›</a:t>
            </a:fld>
            <a:endParaRPr lang="en-US"/>
          </a:p>
        </p:txBody>
      </p:sp>
    </p:spTree>
    <p:extLst>
      <p:ext uri="{BB962C8B-B14F-4D97-AF65-F5344CB8AC3E}">
        <p14:creationId xmlns:p14="http://schemas.microsoft.com/office/powerpoint/2010/main" val="228069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72027-A274-4D33-8B07-1CE26223F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C4814-EFB0-4224-9D7A-9895ACC1C5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5E1C6-C268-46F1-886F-7A324C08DC2F}"/>
              </a:ext>
            </a:extLst>
          </p:cNvPr>
          <p:cNvSpPr>
            <a:spLocks noGrp="1"/>
          </p:cNvSpPr>
          <p:nvPr>
            <p:ph type="dt" sz="half" idx="10"/>
          </p:nvPr>
        </p:nvSpPr>
        <p:spPr/>
        <p:txBody>
          <a:bodyPr/>
          <a:lstStyle/>
          <a:p>
            <a:fld id="{76DC01B5-7516-4B0D-B34B-0DD60AE89837}" type="datetimeFigureOut">
              <a:rPr lang="en-US" smtClean="0"/>
              <a:t>1/27/2020</a:t>
            </a:fld>
            <a:endParaRPr lang="en-US"/>
          </a:p>
        </p:txBody>
      </p:sp>
      <p:sp>
        <p:nvSpPr>
          <p:cNvPr id="5" name="Footer Placeholder 4">
            <a:extLst>
              <a:ext uri="{FF2B5EF4-FFF2-40B4-BE49-F238E27FC236}">
                <a16:creationId xmlns:a16="http://schemas.microsoft.com/office/drawing/2014/main" id="{B5F37CAC-CA2A-40B3-9AAC-D1658A418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CFDEE-B21E-4BCA-B59D-DDCE5374CE08}"/>
              </a:ext>
            </a:extLst>
          </p:cNvPr>
          <p:cNvSpPr>
            <a:spLocks noGrp="1"/>
          </p:cNvSpPr>
          <p:nvPr>
            <p:ph type="sldNum" sz="quarter" idx="12"/>
          </p:nvPr>
        </p:nvSpPr>
        <p:spPr/>
        <p:txBody>
          <a:bodyPr/>
          <a:lstStyle/>
          <a:p>
            <a:fld id="{9F17E36F-2AE7-4DC1-8D70-A997D93915BA}" type="slidenum">
              <a:rPr lang="en-US" smtClean="0"/>
              <a:t>‹#›</a:t>
            </a:fld>
            <a:endParaRPr lang="en-US"/>
          </a:p>
        </p:txBody>
      </p:sp>
    </p:spTree>
    <p:extLst>
      <p:ext uri="{BB962C8B-B14F-4D97-AF65-F5344CB8AC3E}">
        <p14:creationId xmlns:p14="http://schemas.microsoft.com/office/powerpoint/2010/main" val="2139433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172201"/>
            <a:ext cx="2844800" cy="365125"/>
          </a:xfrm>
          <a:prstGeom prst="rect">
            <a:avLst/>
          </a:prstGeom>
        </p:spPr>
        <p:txBody>
          <a:bodyPr/>
          <a:lstStyle/>
          <a:p>
            <a:fld id="{3054668A-F54F-454B-89F0-51C1C523B7A9}" type="datetimeFigureOut">
              <a:rPr lang="en-US" smtClean="0"/>
              <a:t>1/27/2020</a:t>
            </a:fld>
            <a:endParaRPr lang="en-US"/>
          </a:p>
        </p:txBody>
      </p:sp>
      <p:sp>
        <p:nvSpPr>
          <p:cNvPr id="6" name="Footer Placeholder 5"/>
          <p:cNvSpPr>
            <a:spLocks noGrp="1"/>
          </p:cNvSpPr>
          <p:nvPr>
            <p:ph type="ftr" sz="quarter" idx="11"/>
          </p:nvPr>
        </p:nvSpPr>
        <p:spPr>
          <a:xfrm>
            <a:off x="4165600" y="617220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172201"/>
            <a:ext cx="2844800" cy="365125"/>
          </a:xfrm>
          <a:prstGeom prst="rect">
            <a:avLst/>
          </a:prstGeom>
        </p:spPr>
        <p:txBody>
          <a:bodyPr/>
          <a:lstStyle/>
          <a:p>
            <a:fld id="{F41DB0C7-814B-440E-BB93-78CD124A1761}" type="slidenum">
              <a:rPr lang="en-US" smtClean="0"/>
              <a:t>‹#›</a:t>
            </a:fld>
            <a:endParaRPr lang="en-US"/>
          </a:p>
        </p:txBody>
      </p:sp>
    </p:spTree>
    <p:extLst>
      <p:ext uri="{BB962C8B-B14F-4D97-AF65-F5344CB8AC3E}">
        <p14:creationId xmlns:p14="http://schemas.microsoft.com/office/powerpoint/2010/main" val="293893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72201"/>
            <a:ext cx="2844800" cy="365125"/>
          </a:xfrm>
          <a:prstGeom prst="rect">
            <a:avLst/>
          </a:prstGeom>
        </p:spPr>
        <p:txBody>
          <a:bodyPr/>
          <a:lstStyle/>
          <a:p>
            <a:fld id="{3054668A-F54F-454B-89F0-51C1C523B7A9}" type="datetimeFigureOut">
              <a:rPr lang="en-US" smtClean="0"/>
              <a:t>1/27/2020</a:t>
            </a:fld>
            <a:endParaRPr lang="en-US"/>
          </a:p>
        </p:txBody>
      </p:sp>
      <p:sp>
        <p:nvSpPr>
          <p:cNvPr id="5" name="Footer Placeholder 4"/>
          <p:cNvSpPr>
            <a:spLocks noGrp="1"/>
          </p:cNvSpPr>
          <p:nvPr>
            <p:ph type="ftr" sz="quarter" idx="11"/>
          </p:nvPr>
        </p:nvSpPr>
        <p:spPr>
          <a:xfrm>
            <a:off x="4165600" y="617220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172201"/>
            <a:ext cx="2844800" cy="365125"/>
          </a:xfrm>
          <a:prstGeom prst="rect">
            <a:avLst/>
          </a:prstGeom>
        </p:spPr>
        <p:txBody>
          <a:bodyPr/>
          <a:lstStyle/>
          <a:p>
            <a:fld id="{F41DB0C7-814B-440E-BB93-78CD124A1761}" type="slidenum">
              <a:rPr lang="en-US" smtClean="0"/>
              <a:t>‹#›</a:t>
            </a:fld>
            <a:endParaRPr lang="en-US"/>
          </a:p>
        </p:txBody>
      </p:sp>
    </p:spTree>
    <p:extLst>
      <p:ext uri="{BB962C8B-B14F-4D97-AF65-F5344CB8AC3E}">
        <p14:creationId xmlns:p14="http://schemas.microsoft.com/office/powerpoint/2010/main" val="2516062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172201"/>
            <a:ext cx="2844800" cy="365125"/>
          </a:xfrm>
          <a:prstGeom prst="rect">
            <a:avLst/>
          </a:prstGeom>
        </p:spPr>
        <p:txBody>
          <a:bodyPr/>
          <a:lstStyle/>
          <a:p>
            <a:fld id="{3054668A-F54F-454B-89F0-51C1C523B7A9}" type="datetimeFigureOut">
              <a:rPr lang="en-US" smtClean="0"/>
              <a:t>1/27/2020</a:t>
            </a:fld>
            <a:endParaRPr lang="en-US"/>
          </a:p>
        </p:txBody>
      </p:sp>
      <p:sp>
        <p:nvSpPr>
          <p:cNvPr id="5" name="Footer Placeholder 4"/>
          <p:cNvSpPr>
            <a:spLocks noGrp="1"/>
          </p:cNvSpPr>
          <p:nvPr>
            <p:ph type="ftr" sz="quarter" idx="11"/>
          </p:nvPr>
        </p:nvSpPr>
        <p:spPr>
          <a:xfrm>
            <a:off x="4165600" y="617220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172201"/>
            <a:ext cx="2844800" cy="365125"/>
          </a:xfrm>
          <a:prstGeom prst="rect">
            <a:avLst/>
          </a:prstGeom>
        </p:spPr>
        <p:txBody>
          <a:bodyPr/>
          <a:lstStyle/>
          <a:p>
            <a:fld id="{F41DB0C7-814B-440E-BB93-78CD124A1761}" type="slidenum">
              <a:rPr lang="en-US" smtClean="0"/>
              <a:t>‹#›</a:t>
            </a:fld>
            <a:endParaRPr lang="en-US"/>
          </a:p>
        </p:txBody>
      </p:sp>
    </p:spTree>
    <p:extLst>
      <p:ext uri="{BB962C8B-B14F-4D97-AF65-F5344CB8AC3E}">
        <p14:creationId xmlns:p14="http://schemas.microsoft.com/office/powerpoint/2010/main" val="791100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FE3FD-F0F0-42DC-93BE-BA58B79B4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4DF154-0BC5-4EFE-9A06-4E29A467B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E72647-D590-4550-9FD9-EDAD76F2D494}"/>
              </a:ext>
            </a:extLst>
          </p:cNvPr>
          <p:cNvSpPr>
            <a:spLocks noGrp="1"/>
          </p:cNvSpPr>
          <p:nvPr>
            <p:ph type="dt" sz="half" idx="10"/>
          </p:nvPr>
        </p:nvSpPr>
        <p:spPr/>
        <p:txBody>
          <a:bodyPr/>
          <a:lstStyle/>
          <a:p>
            <a:fld id="{76DC01B5-7516-4B0D-B34B-0DD60AE89837}" type="datetimeFigureOut">
              <a:rPr lang="en-US" smtClean="0"/>
              <a:t>1/27/2020</a:t>
            </a:fld>
            <a:endParaRPr lang="en-US"/>
          </a:p>
        </p:txBody>
      </p:sp>
      <p:sp>
        <p:nvSpPr>
          <p:cNvPr id="5" name="Footer Placeholder 4">
            <a:extLst>
              <a:ext uri="{FF2B5EF4-FFF2-40B4-BE49-F238E27FC236}">
                <a16:creationId xmlns:a16="http://schemas.microsoft.com/office/drawing/2014/main" id="{90A87590-C9CF-42B9-8EE8-187A959F5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182AB8-484C-459D-A928-80576DE717CD}"/>
              </a:ext>
            </a:extLst>
          </p:cNvPr>
          <p:cNvSpPr>
            <a:spLocks noGrp="1"/>
          </p:cNvSpPr>
          <p:nvPr>
            <p:ph type="sldNum" sz="quarter" idx="12"/>
          </p:nvPr>
        </p:nvSpPr>
        <p:spPr/>
        <p:txBody>
          <a:bodyPr/>
          <a:lstStyle/>
          <a:p>
            <a:fld id="{9F17E36F-2AE7-4DC1-8D70-A997D93915BA}" type="slidenum">
              <a:rPr lang="en-US" smtClean="0"/>
              <a:t>‹#›</a:t>
            </a:fld>
            <a:endParaRPr lang="en-US"/>
          </a:p>
        </p:txBody>
      </p:sp>
    </p:spTree>
    <p:extLst>
      <p:ext uri="{BB962C8B-B14F-4D97-AF65-F5344CB8AC3E}">
        <p14:creationId xmlns:p14="http://schemas.microsoft.com/office/powerpoint/2010/main" val="3323446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3E5AA-F765-4B50-8F56-A7CBC9EFF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7F696-CB3F-4417-8416-DFBF955BE3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B34858-5A0D-45CA-B139-1BD77A0D3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3FF8D7-2C20-4C47-BF88-EC53C260352D}"/>
              </a:ext>
            </a:extLst>
          </p:cNvPr>
          <p:cNvSpPr>
            <a:spLocks noGrp="1"/>
          </p:cNvSpPr>
          <p:nvPr>
            <p:ph type="dt" sz="half" idx="10"/>
          </p:nvPr>
        </p:nvSpPr>
        <p:spPr/>
        <p:txBody>
          <a:bodyPr/>
          <a:lstStyle/>
          <a:p>
            <a:fld id="{76DC01B5-7516-4B0D-B34B-0DD60AE89837}" type="datetimeFigureOut">
              <a:rPr lang="en-US" smtClean="0"/>
              <a:t>1/27/2020</a:t>
            </a:fld>
            <a:endParaRPr lang="en-US"/>
          </a:p>
        </p:txBody>
      </p:sp>
      <p:sp>
        <p:nvSpPr>
          <p:cNvPr id="6" name="Footer Placeholder 5">
            <a:extLst>
              <a:ext uri="{FF2B5EF4-FFF2-40B4-BE49-F238E27FC236}">
                <a16:creationId xmlns:a16="http://schemas.microsoft.com/office/drawing/2014/main" id="{D126C626-74F3-462E-AC7D-BA70B0868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0957AC-F47A-43DF-9C32-CFC3FD6DB7BA}"/>
              </a:ext>
            </a:extLst>
          </p:cNvPr>
          <p:cNvSpPr>
            <a:spLocks noGrp="1"/>
          </p:cNvSpPr>
          <p:nvPr>
            <p:ph type="sldNum" sz="quarter" idx="12"/>
          </p:nvPr>
        </p:nvSpPr>
        <p:spPr/>
        <p:txBody>
          <a:bodyPr/>
          <a:lstStyle/>
          <a:p>
            <a:fld id="{9F17E36F-2AE7-4DC1-8D70-A997D93915BA}" type="slidenum">
              <a:rPr lang="en-US" smtClean="0"/>
              <a:t>‹#›</a:t>
            </a:fld>
            <a:endParaRPr lang="en-US"/>
          </a:p>
        </p:txBody>
      </p:sp>
    </p:spTree>
    <p:extLst>
      <p:ext uri="{BB962C8B-B14F-4D97-AF65-F5344CB8AC3E}">
        <p14:creationId xmlns:p14="http://schemas.microsoft.com/office/powerpoint/2010/main" val="136127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219B-E978-435A-96AD-9A0FB7AFF5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E43A7B-D68F-419C-89B3-FC0EFF3FE7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440F26-8A6F-468A-A1DA-030A286A4B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BD13CC-1BDB-473A-8AAE-993FAE50C3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780847-F03D-40D1-9C15-71E1CF0BAE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E75700-2318-4E65-972B-3F071E9DDC12}"/>
              </a:ext>
            </a:extLst>
          </p:cNvPr>
          <p:cNvSpPr>
            <a:spLocks noGrp="1"/>
          </p:cNvSpPr>
          <p:nvPr>
            <p:ph type="dt" sz="half" idx="10"/>
          </p:nvPr>
        </p:nvSpPr>
        <p:spPr/>
        <p:txBody>
          <a:bodyPr/>
          <a:lstStyle/>
          <a:p>
            <a:fld id="{76DC01B5-7516-4B0D-B34B-0DD60AE89837}" type="datetimeFigureOut">
              <a:rPr lang="en-US" smtClean="0"/>
              <a:t>1/27/2020</a:t>
            </a:fld>
            <a:endParaRPr lang="en-US"/>
          </a:p>
        </p:txBody>
      </p:sp>
      <p:sp>
        <p:nvSpPr>
          <p:cNvPr id="8" name="Footer Placeholder 7">
            <a:extLst>
              <a:ext uri="{FF2B5EF4-FFF2-40B4-BE49-F238E27FC236}">
                <a16:creationId xmlns:a16="http://schemas.microsoft.com/office/drawing/2014/main" id="{54FAF616-1361-4815-B9C2-2A543308E2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157CCA-0017-4D7C-AE9D-2666C8E222B1}"/>
              </a:ext>
            </a:extLst>
          </p:cNvPr>
          <p:cNvSpPr>
            <a:spLocks noGrp="1"/>
          </p:cNvSpPr>
          <p:nvPr>
            <p:ph type="sldNum" sz="quarter" idx="12"/>
          </p:nvPr>
        </p:nvSpPr>
        <p:spPr/>
        <p:txBody>
          <a:bodyPr/>
          <a:lstStyle/>
          <a:p>
            <a:fld id="{9F17E36F-2AE7-4DC1-8D70-A997D93915BA}" type="slidenum">
              <a:rPr lang="en-US" smtClean="0"/>
              <a:t>‹#›</a:t>
            </a:fld>
            <a:endParaRPr lang="en-US"/>
          </a:p>
        </p:txBody>
      </p:sp>
    </p:spTree>
    <p:extLst>
      <p:ext uri="{BB962C8B-B14F-4D97-AF65-F5344CB8AC3E}">
        <p14:creationId xmlns:p14="http://schemas.microsoft.com/office/powerpoint/2010/main" val="2533643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44ED6-DC04-492A-81B7-11ACB2EAA7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2E8FBC-D4D3-4B1C-B7F5-4351B4580D37}"/>
              </a:ext>
            </a:extLst>
          </p:cNvPr>
          <p:cNvSpPr>
            <a:spLocks noGrp="1"/>
          </p:cNvSpPr>
          <p:nvPr>
            <p:ph type="dt" sz="half" idx="10"/>
          </p:nvPr>
        </p:nvSpPr>
        <p:spPr/>
        <p:txBody>
          <a:bodyPr/>
          <a:lstStyle/>
          <a:p>
            <a:fld id="{76DC01B5-7516-4B0D-B34B-0DD60AE89837}" type="datetimeFigureOut">
              <a:rPr lang="en-US" smtClean="0"/>
              <a:t>1/27/2020</a:t>
            </a:fld>
            <a:endParaRPr lang="en-US"/>
          </a:p>
        </p:txBody>
      </p:sp>
      <p:sp>
        <p:nvSpPr>
          <p:cNvPr id="4" name="Footer Placeholder 3">
            <a:extLst>
              <a:ext uri="{FF2B5EF4-FFF2-40B4-BE49-F238E27FC236}">
                <a16:creationId xmlns:a16="http://schemas.microsoft.com/office/drawing/2014/main" id="{2F94E6F3-8512-4525-9C4D-A42E277691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1519EE-2C4E-4CBC-B225-8F64E417AB30}"/>
              </a:ext>
            </a:extLst>
          </p:cNvPr>
          <p:cNvSpPr>
            <a:spLocks noGrp="1"/>
          </p:cNvSpPr>
          <p:nvPr>
            <p:ph type="sldNum" sz="quarter" idx="12"/>
          </p:nvPr>
        </p:nvSpPr>
        <p:spPr/>
        <p:txBody>
          <a:bodyPr/>
          <a:lstStyle/>
          <a:p>
            <a:fld id="{9F17E36F-2AE7-4DC1-8D70-A997D93915BA}" type="slidenum">
              <a:rPr lang="en-US" smtClean="0"/>
              <a:t>‹#›</a:t>
            </a:fld>
            <a:endParaRPr lang="en-US"/>
          </a:p>
        </p:txBody>
      </p:sp>
    </p:spTree>
    <p:extLst>
      <p:ext uri="{BB962C8B-B14F-4D97-AF65-F5344CB8AC3E}">
        <p14:creationId xmlns:p14="http://schemas.microsoft.com/office/powerpoint/2010/main" val="2740813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D9B0FD-884B-490B-9AC0-A9F72CDA0EB6}"/>
              </a:ext>
            </a:extLst>
          </p:cNvPr>
          <p:cNvSpPr>
            <a:spLocks noGrp="1"/>
          </p:cNvSpPr>
          <p:nvPr>
            <p:ph type="dt" sz="half" idx="10"/>
          </p:nvPr>
        </p:nvSpPr>
        <p:spPr/>
        <p:txBody>
          <a:bodyPr/>
          <a:lstStyle/>
          <a:p>
            <a:fld id="{76DC01B5-7516-4B0D-B34B-0DD60AE89837}" type="datetimeFigureOut">
              <a:rPr lang="en-US" smtClean="0"/>
              <a:t>1/27/2020</a:t>
            </a:fld>
            <a:endParaRPr lang="en-US"/>
          </a:p>
        </p:txBody>
      </p:sp>
      <p:sp>
        <p:nvSpPr>
          <p:cNvPr id="3" name="Footer Placeholder 2">
            <a:extLst>
              <a:ext uri="{FF2B5EF4-FFF2-40B4-BE49-F238E27FC236}">
                <a16:creationId xmlns:a16="http://schemas.microsoft.com/office/drawing/2014/main" id="{8AC35228-BB9F-4EC5-A7ED-6C10C4DE62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0A446F-80B5-4F60-B9B4-8BF80CD311ED}"/>
              </a:ext>
            </a:extLst>
          </p:cNvPr>
          <p:cNvSpPr>
            <a:spLocks noGrp="1"/>
          </p:cNvSpPr>
          <p:nvPr>
            <p:ph type="sldNum" sz="quarter" idx="12"/>
          </p:nvPr>
        </p:nvSpPr>
        <p:spPr/>
        <p:txBody>
          <a:bodyPr/>
          <a:lstStyle/>
          <a:p>
            <a:fld id="{9F17E36F-2AE7-4DC1-8D70-A997D93915BA}" type="slidenum">
              <a:rPr lang="en-US" smtClean="0"/>
              <a:t>‹#›</a:t>
            </a:fld>
            <a:endParaRPr lang="en-US"/>
          </a:p>
        </p:txBody>
      </p:sp>
    </p:spTree>
    <p:extLst>
      <p:ext uri="{BB962C8B-B14F-4D97-AF65-F5344CB8AC3E}">
        <p14:creationId xmlns:p14="http://schemas.microsoft.com/office/powerpoint/2010/main" val="2765747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C310-2708-499C-BAB0-06B748ED64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AE92DA-846B-45E6-B611-9B6131041C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13853D-D924-430E-836C-AD2B6BC3E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649B38-4E75-42A9-8558-74E8CCB548BF}"/>
              </a:ext>
            </a:extLst>
          </p:cNvPr>
          <p:cNvSpPr>
            <a:spLocks noGrp="1"/>
          </p:cNvSpPr>
          <p:nvPr>
            <p:ph type="dt" sz="half" idx="10"/>
          </p:nvPr>
        </p:nvSpPr>
        <p:spPr/>
        <p:txBody>
          <a:bodyPr/>
          <a:lstStyle/>
          <a:p>
            <a:fld id="{76DC01B5-7516-4B0D-B34B-0DD60AE89837}" type="datetimeFigureOut">
              <a:rPr lang="en-US" smtClean="0"/>
              <a:t>1/27/2020</a:t>
            </a:fld>
            <a:endParaRPr lang="en-US"/>
          </a:p>
        </p:txBody>
      </p:sp>
      <p:sp>
        <p:nvSpPr>
          <p:cNvPr id="6" name="Footer Placeholder 5">
            <a:extLst>
              <a:ext uri="{FF2B5EF4-FFF2-40B4-BE49-F238E27FC236}">
                <a16:creationId xmlns:a16="http://schemas.microsoft.com/office/drawing/2014/main" id="{92B84C28-360D-454B-B250-D99A23D36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6DC6CD-9D4D-4EBD-B8C4-9C5E4D1D305A}"/>
              </a:ext>
            </a:extLst>
          </p:cNvPr>
          <p:cNvSpPr>
            <a:spLocks noGrp="1"/>
          </p:cNvSpPr>
          <p:nvPr>
            <p:ph type="sldNum" sz="quarter" idx="12"/>
          </p:nvPr>
        </p:nvSpPr>
        <p:spPr/>
        <p:txBody>
          <a:bodyPr/>
          <a:lstStyle/>
          <a:p>
            <a:fld id="{9F17E36F-2AE7-4DC1-8D70-A997D93915BA}" type="slidenum">
              <a:rPr lang="en-US" smtClean="0"/>
              <a:t>‹#›</a:t>
            </a:fld>
            <a:endParaRPr lang="en-US"/>
          </a:p>
        </p:txBody>
      </p:sp>
    </p:spTree>
    <p:extLst>
      <p:ext uri="{BB962C8B-B14F-4D97-AF65-F5344CB8AC3E}">
        <p14:creationId xmlns:p14="http://schemas.microsoft.com/office/powerpoint/2010/main" val="870135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56F3-B6E4-4399-A324-A914281C54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9ED3AA-7283-4BBA-B25B-1B1A470E0B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DF35E3-9E13-4129-A4FC-7F2955906F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6E6D5A-E793-4DBA-A882-72B5E75788EC}"/>
              </a:ext>
            </a:extLst>
          </p:cNvPr>
          <p:cNvSpPr>
            <a:spLocks noGrp="1"/>
          </p:cNvSpPr>
          <p:nvPr>
            <p:ph type="dt" sz="half" idx="10"/>
          </p:nvPr>
        </p:nvSpPr>
        <p:spPr/>
        <p:txBody>
          <a:bodyPr/>
          <a:lstStyle/>
          <a:p>
            <a:fld id="{76DC01B5-7516-4B0D-B34B-0DD60AE89837}" type="datetimeFigureOut">
              <a:rPr lang="en-US" smtClean="0"/>
              <a:t>1/27/2020</a:t>
            </a:fld>
            <a:endParaRPr lang="en-US"/>
          </a:p>
        </p:txBody>
      </p:sp>
      <p:sp>
        <p:nvSpPr>
          <p:cNvPr id="6" name="Footer Placeholder 5">
            <a:extLst>
              <a:ext uri="{FF2B5EF4-FFF2-40B4-BE49-F238E27FC236}">
                <a16:creationId xmlns:a16="http://schemas.microsoft.com/office/drawing/2014/main" id="{2B99F64D-C48E-44B6-AC16-BF0B2F278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53168-8A61-4901-8035-146EAEFE284D}"/>
              </a:ext>
            </a:extLst>
          </p:cNvPr>
          <p:cNvSpPr>
            <a:spLocks noGrp="1"/>
          </p:cNvSpPr>
          <p:nvPr>
            <p:ph type="sldNum" sz="quarter" idx="12"/>
          </p:nvPr>
        </p:nvSpPr>
        <p:spPr/>
        <p:txBody>
          <a:bodyPr/>
          <a:lstStyle/>
          <a:p>
            <a:fld id="{9F17E36F-2AE7-4DC1-8D70-A997D93915BA}" type="slidenum">
              <a:rPr lang="en-US" smtClean="0"/>
              <a:t>‹#›</a:t>
            </a:fld>
            <a:endParaRPr lang="en-US"/>
          </a:p>
        </p:txBody>
      </p:sp>
    </p:spTree>
    <p:extLst>
      <p:ext uri="{BB962C8B-B14F-4D97-AF65-F5344CB8AC3E}">
        <p14:creationId xmlns:p14="http://schemas.microsoft.com/office/powerpoint/2010/main" val="312848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6A621-FE44-4CD7-8AD0-B2D254CF4C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794D4-7690-4B16-A258-AD60B137A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EC4934-F280-49B4-9F27-56308320B8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DC01B5-7516-4B0D-B34B-0DD60AE89837}" type="datetimeFigureOut">
              <a:rPr lang="en-US" smtClean="0"/>
              <a:t>1/27/2020</a:t>
            </a:fld>
            <a:endParaRPr lang="en-US"/>
          </a:p>
        </p:txBody>
      </p:sp>
      <p:sp>
        <p:nvSpPr>
          <p:cNvPr id="5" name="Footer Placeholder 4">
            <a:extLst>
              <a:ext uri="{FF2B5EF4-FFF2-40B4-BE49-F238E27FC236}">
                <a16:creationId xmlns:a16="http://schemas.microsoft.com/office/drawing/2014/main" id="{082581BA-7003-4614-888F-0C7F89E899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D5B2D3-7A52-4747-86A2-22DF32D411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7E36F-2AE7-4DC1-8D70-A997D93915BA}" type="slidenum">
              <a:rPr lang="en-US" smtClean="0"/>
              <a:t>‹#›</a:t>
            </a:fld>
            <a:endParaRPr lang="en-US"/>
          </a:p>
        </p:txBody>
      </p:sp>
    </p:spTree>
    <p:extLst>
      <p:ext uri="{BB962C8B-B14F-4D97-AF65-F5344CB8AC3E}">
        <p14:creationId xmlns:p14="http://schemas.microsoft.com/office/powerpoint/2010/main" val="3387318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25600" y="274638"/>
            <a:ext cx="9956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0" y="0"/>
            <a:ext cx="12192000" cy="209550"/>
          </a:xfrm>
          <a:prstGeom prst="rect">
            <a:avLst/>
          </a:prstGeom>
          <a:solidFill>
            <a:srgbClr val="540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09551"/>
            <a:ext cx="1435947" cy="1124373"/>
          </a:xfrm>
          <a:prstGeom prst="rect">
            <a:avLst/>
          </a:prstGeom>
        </p:spPr>
      </p:pic>
      <p:sp>
        <p:nvSpPr>
          <p:cNvPr id="8" name="Rectangle 7"/>
          <p:cNvSpPr/>
          <p:nvPr userDrawn="1"/>
        </p:nvSpPr>
        <p:spPr>
          <a:xfrm>
            <a:off x="0" y="6553200"/>
            <a:ext cx="12192000" cy="228600"/>
          </a:xfrm>
          <a:prstGeom prst="rect">
            <a:avLst/>
          </a:prstGeom>
          <a:pattFill prst="narVert">
            <a:fgClr>
              <a:srgbClr val="54011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10109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1" kern="1200" baseline="0">
          <a:solidFill>
            <a:schemeClr val="tx1"/>
          </a:solidFill>
          <a:latin typeface="Garamond" panose="020204040303010108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publicdomainpictures.net/view-image.php?image=11244&amp;picture=senior-citizens&amp;large=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serendipity35.net/" TargetMode="External"/><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rationallyspeaking.blogspot.com/2012/10/essays-on-emergence-part-iii.html" TargetMode="External"/><Relationship Id="rId7" Type="http://schemas.openxmlformats.org/officeDocument/2006/relationships/hyperlink" Target="https://creativecommons.org/licenses/by-sa/3.0/"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hyperlink" Target="https://en.wikipedia.org/wiki/File:Handshake,_by_David.svg" TargetMode="External"/><Relationship Id="rId5" Type="http://schemas.openxmlformats.org/officeDocument/2006/relationships/image" Target="../media/image20.png"/><Relationship Id="rId4" Type="http://schemas.openxmlformats.org/officeDocument/2006/relationships/hyperlink" Target="https://creativecommons.org/licenses/by-nc/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George_Lipscomb" TargetMode="External"/><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cslmha.com/en/publication/news/annual_general_meeting.html"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hyperlink" Target="http://universdemaclasse.blogspot.ch/2012/01/petites-astuces-pour-une-classe-sereine.html" TargetMode="External"/><Relationship Id="rId5" Type="http://schemas.openxmlformats.org/officeDocument/2006/relationships/image" Target="../media/image26.jpg"/><Relationship Id="rId4" Type="http://schemas.openxmlformats.org/officeDocument/2006/relationships/hyperlink" Target="https://creativecommons.org/licenses/by-nc-nd/3.0/"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cimes.fsu.edu/index.cfm/projects/1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xpertnet.org/" TargetMode="External"/><Relationship Id="rId2" Type="http://schemas.openxmlformats.org/officeDocument/2006/relationships/hyperlink" Target="https://gradworld.fsu.edu/graduates/" TargetMode="External"/><Relationship Id="rId1" Type="http://schemas.openxmlformats.org/officeDocument/2006/relationships/slideLayout" Target="../slideLayouts/slideLayout2.xml"/><Relationship Id="rId4" Type="http://schemas.openxmlformats.org/officeDocument/2006/relationships/hyperlink" Target="https://gradschool.fsu.edu/gradworld"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gradworld.fsu.edu/graduates/pamela-perrewe/" TargetMode="External"/><Relationship Id="rId2" Type="http://schemas.openxmlformats.org/officeDocument/2006/relationships/hyperlink" Target="https://gradworld.fsu.edu/graduates/thomas-joiner/" TargetMode="External"/><Relationship Id="rId1" Type="http://schemas.openxmlformats.org/officeDocument/2006/relationships/slideLayout" Target="../slideLayouts/slideLayout2.xml"/><Relationship Id="rId4" Type="http://schemas.openxmlformats.org/officeDocument/2006/relationships/hyperlink" Target="https://gradworld.fsu.edu/graduates/maria-anastasiou/"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sl-fsu.us.fluidreview.com/"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mailto:cperson@fsu.ed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24503" y="3886200"/>
            <a:ext cx="6762750" cy="1752600"/>
          </a:xfrm>
        </p:spPr>
        <p:txBody>
          <a:bodyPr>
            <a:normAutofit/>
          </a:bodyPr>
          <a:lstStyle/>
          <a:p>
            <a:r>
              <a:rPr lang="en-US" sz="3600" dirty="0">
                <a:solidFill>
                  <a:schemeClr val="tx1"/>
                </a:solidFill>
              </a:rPr>
              <a:t>Affiliates Meeting</a:t>
            </a:r>
          </a:p>
          <a:p>
            <a:r>
              <a:rPr lang="en-US" sz="3600" dirty="0">
                <a:solidFill>
                  <a:schemeClr val="tx1"/>
                </a:solidFill>
              </a:rPr>
              <a:t>Monday, Jan 27th, 1pm-2pm, PDB A211</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444003"/>
            <a:ext cx="69151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994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Upcoming ISL Brown Bags</a:t>
            </a:r>
          </a:p>
        </p:txBody>
      </p:sp>
      <p:sp>
        <p:nvSpPr>
          <p:cNvPr id="3" name="Content Placeholder 2"/>
          <p:cNvSpPr>
            <a:spLocks noGrp="1"/>
          </p:cNvSpPr>
          <p:nvPr>
            <p:ph idx="1"/>
          </p:nvPr>
        </p:nvSpPr>
        <p:spPr/>
        <p:txBody>
          <a:bodyPr/>
          <a:lstStyle/>
          <a:p>
            <a:pPr lvl="2"/>
            <a:r>
              <a:rPr lang="en-US" sz="2800" b="1" dirty="0"/>
              <a:t>Feb 24</a:t>
            </a:r>
            <a:r>
              <a:rPr lang="en-US" sz="2800" b="1" baseline="30000" dirty="0"/>
              <a:t>th</a:t>
            </a:r>
            <a:r>
              <a:rPr lang="en-US" sz="2800" b="1" dirty="0"/>
              <a:t>-12-1pm</a:t>
            </a:r>
            <a:r>
              <a:rPr lang="en-US" sz="2800" dirty="0"/>
              <a:t>, IPE Journal Club, hosted in COM Building, Room 4232</a:t>
            </a:r>
          </a:p>
          <a:p>
            <a:pPr lvl="2"/>
            <a:r>
              <a:rPr lang="en-US" sz="2800" b="1" dirty="0"/>
              <a:t>March 10</a:t>
            </a:r>
            <a:r>
              <a:rPr lang="en-US" sz="2800" b="1" baseline="30000" dirty="0"/>
              <a:t>th</a:t>
            </a:r>
            <a:r>
              <a:rPr lang="en-US" sz="2800" dirty="0"/>
              <a:t>, Tom Broussard “Stroke Survivor &amp; Aphasia”, PDB 211, 12pm-1pm </a:t>
            </a:r>
          </a:p>
          <a:p>
            <a:pPr lvl="2"/>
            <a:r>
              <a:rPr lang="en-US" sz="2800" b="1" dirty="0"/>
              <a:t>April 21</a:t>
            </a:r>
            <a:r>
              <a:rPr lang="en-US" sz="2800" b="1" baseline="30000" dirty="0"/>
              <a:t>st</a:t>
            </a:r>
            <a:r>
              <a:rPr lang="en-US" sz="2800" dirty="0"/>
              <a:t>, Jingjiao Guan, PBD A402B, 12pm-1pm, Topic TBD, but will be discussing project that he is working on with ISL Grant award funds. </a:t>
            </a:r>
          </a:p>
          <a:p>
            <a:endParaRPr lang="en-US" dirty="0"/>
          </a:p>
        </p:txBody>
      </p:sp>
      <p:pic>
        <p:nvPicPr>
          <p:cNvPr id="4" name="Picture 3" descr="GIS @ HigherEd: Google Earth Lunchtime Demonstrat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2020" y="4479925"/>
            <a:ext cx="1678781" cy="1828800"/>
          </a:xfrm>
          <a:prstGeom prst="rect">
            <a:avLst/>
          </a:prstGeom>
        </p:spPr>
      </p:pic>
      <p:pic>
        <p:nvPicPr>
          <p:cNvPr id="5" name="Picture 4" descr="Un nuovo test gratuito per valutare la dislessia [li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0" y="4741354"/>
            <a:ext cx="1323589" cy="1305941"/>
          </a:xfrm>
          <a:prstGeom prst="rect">
            <a:avLst/>
          </a:prstGeom>
        </p:spPr>
      </p:pic>
    </p:spTree>
    <p:extLst>
      <p:ext uri="{BB962C8B-B14F-4D97-AF65-F5344CB8AC3E}">
        <p14:creationId xmlns:p14="http://schemas.microsoft.com/office/powerpoint/2010/main" val="971604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2020 City Wellness Conference Update</a:t>
            </a:r>
          </a:p>
        </p:txBody>
      </p:sp>
      <p:sp>
        <p:nvSpPr>
          <p:cNvPr id="3" name="Content Placeholder 2"/>
          <p:cNvSpPr>
            <a:spLocks noGrp="1"/>
          </p:cNvSpPr>
          <p:nvPr>
            <p:ph idx="1"/>
          </p:nvPr>
        </p:nvSpPr>
        <p:spPr/>
        <p:txBody>
          <a:bodyPr/>
          <a:lstStyle/>
          <a:p>
            <a:r>
              <a:rPr lang="en-US" sz="3200" dirty="0"/>
              <a:t>ISL is co-sponsoring event at Turnbull Center April 7, 2020</a:t>
            </a:r>
          </a:p>
          <a:p>
            <a:r>
              <a:rPr lang="en-US" sz="3200" dirty="0"/>
              <a:t>Currently searching for keynote speakers, breakout leaders</a:t>
            </a:r>
          </a:p>
          <a:p>
            <a:r>
              <a:rPr lang="en-US" sz="3200" dirty="0"/>
              <a:t>Next meeting scheduled for Feb 7</a:t>
            </a:r>
            <a:r>
              <a:rPr lang="en-US" sz="3200" baseline="30000" dirty="0"/>
              <a:t>th</a:t>
            </a:r>
            <a:r>
              <a:rPr lang="en-US" sz="3200" dirty="0"/>
              <a:t>, 11am-11:30am</a:t>
            </a:r>
          </a:p>
          <a:p>
            <a:pPr marL="0" indent="0">
              <a:buNone/>
            </a:pPr>
            <a:endParaRPr lang="en-US" dirty="0"/>
          </a:p>
          <a:p>
            <a:endParaRPr lang="en-US" dirty="0"/>
          </a:p>
        </p:txBody>
      </p:sp>
    </p:spTree>
    <p:extLst>
      <p:ext uri="{BB962C8B-B14F-4D97-AF65-F5344CB8AC3E}">
        <p14:creationId xmlns:p14="http://schemas.microsoft.com/office/powerpoint/2010/main" val="1493672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Florida Senior Day 2020</a:t>
            </a:r>
          </a:p>
        </p:txBody>
      </p:sp>
      <p:sp>
        <p:nvSpPr>
          <p:cNvPr id="3" name="Content Placeholder 2"/>
          <p:cNvSpPr>
            <a:spLocks noGrp="1"/>
          </p:cNvSpPr>
          <p:nvPr>
            <p:ph idx="1"/>
          </p:nvPr>
        </p:nvSpPr>
        <p:spPr/>
        <p:txBody>
          <a:bodyPr/>
          <a:lstStyle/>
          <a:p>
            <a:r>
              <a:rPr lang="en-US" dirty="0"/>
              <a:t>ISL will be hosting a table at the Florida Senior Day at the Florida State Capitol on </a:t>
            </a:r>
            <a:r>
              <a:rPr lang="en-US" b="1" dirty="0"/>
              <a:t>Wednesday, January 29</a:t>
            </a:r>
            <a:r>
              <a:rPr lang="en-US" b="1" baseline="30000" dirty="0"/>
              <a:t>th</a:t>
            </a:r>
            <a:r>
              <a:rPr lang="en-US" b="1" dirty="0"/>
              <a:t>, 2020 from 8am-3pm </a:t>
            </a:r>
          </a:p>
          <a:p>
            <a:r>
              <a:rPr lang="en-US" dirty="0"/>
              <a:t>Come out and support our event! </a:t>
            </a:r>
          </a:p>
          <a:p>
            <a:endParaRPr lang="en-US" dirty="0"/>
          </a:p>
        </p:txBody>
      </p:sp>
      <p:pic>
        <p:nvPicPr>
          <p:cNvPr id="4" name="Picture 3" descr="Recent Galleri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389" y="2563982"/>
            <a:ext cx="3547452" cy="3723722"/>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A2A5EB5F-EAF1-4748-A962-80013C59B1B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8200" y="3312970"/>
            <a:ext cx="4267413" cy="3300131"/>
          </a:xfrm>
          <a:prstGeom prst="rect">
            <a:avLst/>
          </a:prstGeom>
        </p:spPr>
      </p:pic>
    </p:spTree>
    <p:extLst>
      <p:ext uri="{BB962C8B-B14F-4D97-AF65-F5344CB8AC3E}">
        <p14:creationId xmlns:p14="http://schemas.microsoft.com/office/powerpoint/2010/main" val="1619690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2020 Student Poster Research Day</a:t>
            </a:r>
          </a:p>
        </p:txBody>
      </p:sp>
      <p:sp>
        <p:nvSpPr>
          <p:cNvPr id="3" name="Content Placeholder 2"/>
          <p:cNvSpPr>
            <a:spLocks noGrp="1"/>
          </p:cNvSpPr>
          <p:nvPr>
            <p:ph idx="1"/>
          </p:nvPr>
        </p:nvSpPr>
        <p:spPr/>
        <p:txBody>
          <a:bodyPr/>
          <a:lstStyle/>
          <a:p>
            <a:r>
              <a:rPr lang="en-US" dirty="0"/>
              <a:t>Date of event: March 27</a:t>
            </a:r>
            <a:r>
              <a:rPr lang="en-US" baseline="30000" dirty="0"/>
              <a:t>th</a:t>
            </a:r>
            <a:r>
              <a:rPr lang="en-US" dirty="0"/>
              <a:t>, held in Psychology Building, Atrium 2</a:t>
            </a:r>
            <a:r>
              <a:rPr lang="en-US" baseline="30000" dirty="0"/>
              <a:t>nd</a:t>
            </a:r>
            <a:r>
              <a:rPr lang="en-US" dirty="0"/>
              <a:t> floor. 2pm-5pm is event time.</a:t>
            </a:r>
          </a:p>
          <a:p>
            <a:r>
              <a:rPr lang="en-US" dirty="0"/>
              <a:t>Good time to prime your students, get them thinking about what they would like to present at even if they are interested in attending and presenting. </a:t>
            </a:r>
          </a:p>
        </p:txBody>
      </p:sp>
      <p:pic>
        <p:nvPicPr>
          <p:cNvPr id="5" name="Picture 4" descr="A picture containing game&#10;&#10;Description automatically generated">
            <a:extLst>
              <a:ext uri="{FF2B5EF4-FFF2-40B4-BE49-F238E27FC236}">
                <a16:creationId xmlns:a16="http://schemas.microsoft.com/office/drawing/2014/main" id="{BB3118B1-9224-4741-8327-B25088D7804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93380" y="3402874"/>
            <a:ext cx="4229100" cy="3810000"/>
          </a:xfrm>
          <a:prstGeom prst="rect">
            <a:avLst/>
          </a:prstGeom>
        </p:spPr>
      </p:pic>
      <p:sp>
        <p:nvSpPr>
          <p:cNvPr id="6" name="TextBox 5">
            <a:extLst>
              <a:ext uri="{FF2B5EF4-FFF2-40B4-BE49-F238E27FC236}">
                <a16:creationId xmlns:a16="http://schemas.microsoft.com/office/drawing/2014/main" id="{6503B5DC-F81C-404D-819C-2DADACAC60FB}"/>
              </a:ext>
            </a:extLst>
          </p:cNvPr>
          <p:cNvSpPr txBox="1"/>
          <p:nvPr/>
        </p:nvSpPr>
        <p:spPr>
          <a:xfrm>
            <a:off x="7993380" y="7212874"/>
            <a:ext cx="4229100" cy="230832"/>
          </a:xfrm>
          <a:prstGeom prst="rect">
            <a:avLst/>
          </a:prstGeom>
          <a:noFill/>
        </p:spPr>
        <p:txBody>
          <a:bodyPr wrap="square" rtlCol="0">
            <a:spAutoFit/>
          </a:bodyPr>
          <a:lstStyle/>
          <a:p>
            <a:r>
              <a:rPr lang="en-US" sz="900">
                <a:hlinkClick r:id="rId3" tooltip="http://www.serendipity35.net/"/>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352667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22BCE-F709-4ED0-B9E4-1B13B9F16433}"/>
              </a:ext>
            </a:extLst>
          </p:cNvPr>
          <p:cNvSpPr>
            <a:spLocks noGrp="1"/>
          </p:cNvSpPr>
          <p:nvPr>
            <p:ph type="title"/>
          </p:nvPr>
        </p:nvSpPr>
        <p:spPr/>
        <p:txBody>
          <a:bodyPr/>
          <a:lstStyle/>
          <a:p>
            <a:pPr algn="ctr"/>
            <a:r>
              <a:rPr lang="en-US" dirty="0"/>
              <a:t>“Big Bets” Consultant Opportunity</a:t>
            </a:r>
          </a:p>
        </p:txBody>
      </p:sp>
      <p:sp>
        <p:nvSpPr>
          <p:cNvPr id="3" name="Content Placeholder 2">
            <a:extLst>
              <a:ext uri="{FF2B5EF4-FFF2-40B4-BE49-F238E27FC236}">
                <a16:creationId xmlns:a16="http://schemas.microsoft.com/office/drawing/2014/main" id="{9AC6F611-67CB-4339-849F-35A80AB5739F}"/>
              </a:ext>
            </a:extLst>
          </p:cNvPr>
          <p:cNvSpPr>
            <a:spLocks noGrp="1"/>
          </p:cNvSpPr>
          <p:nvPr>
            <p:ph idx="1"/>
          </p:nvPr>
        </p:nvSpPr>
        <p:spPr/>
        <p:txBody>
          <a:bodyPr/>
          <a:lstStyle/>
          <a:p>
            <a:r>
              <a:rPr lang="en-US" dirty="0">
                <a:latin typeface="+mj-lt"/>
              </a:rPr>
              <a:t>Upcoming opportunity  </a:t>
            </a:r>
            <a:r>
              <a:rPr lang="en-US" dirty="0">
                <a:latin typeface="+mj-lt"/>
                <a:ea typeface="Calibri" panose="020F0502020204030204" pitchFamily="34" charset="0"/>
              </a:rPr>
              <a:t>provided by Dr. Laurel Fulkerson to work on scaling up funding from private foundations. She would like to include ISL in the process. Might try to bring in folks from FSU Foundation too.</a:t>
            </a:r>
            <a:endParaRPr lang="en-US" dirty="0">
              <a:latin typeface="+mj-lt"/>
            </a:endParaRPr>
          </a:p>
        </p:txBody>
      </p:sp>
      <p:pic>
        <p:nvPicPr>
          <p:cNvPr id="5" name="Picture 4" descr="A close up of a device&#10;&#10;Description automatically generated">
            <a:extLst>
              <a:ext uri="{FF2B5EF4-FFF2-40B4-BE49-F238E27FC236}">
                <a16:creationId xmlns:a16="http://schemas.microsoft.com/office/drawing/2014/main" id="{FC078144-E0F4-413A-927A-ADD3F6188A4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63000" y="3316514"/>
            <a:ext cx="2377440" cy="2169886"/>
          </a:xfrm>
          <a:prstGeom prst="rect">
            <a:avLst/>
          </a:prstGeom>
        </p:spPr>
      </p:pic>
      <p:sp>
        <p:nvSpPr>
          <p:cNvPr id="6" name="TextBox 5">
            <a:extLst>
              <a:ext uri="{FF2B5EF4-FFF2-40B4-BE49-F238E27FC236}">
                <a16:creationId xmlns:a16="http://schemas.microsoft.com/office/drawing/2014/main" id="{45985012-3698-4179-8371-A5F471D736CB}"/>
              </a:ext>
            </a:extLst>
          </p:cNvPr>
          <p:cNvSpPr txBox="1"/>
          <p:nvPr/>
        </p:nvSpPr>
        <p:spPr>
          <a:xfrm>
            <a:off x="8763000" y="5422168"/>
            <a:ext cx="2377440" cy="369332"/>
          </a:xfrm>
          <a:prstGeom prst="rect">
            <a:avLst/>
          </a:prstGeom>
          <a:noFill/>
        </p:spPr>
        <p:txBody>
          <a:bodyPr wrap="square" rtlCol="0">
            <a:spAutoFit/>
          </a:bodyPr>
          <a:lstStyle/>
          <a:p>
            <a:r>
              <a:rPr lang="en-US" sz="900">
                <a:hlinkClick r:id="rId3" tooltip="http://rationallyspeaking.blogspot.com/2012/10/essays-on-emergence-part-iii.html"/>
              </a:rPr>
              <a:t>This Photo</a:t>
            </a:r>
            <a:r>
              <a:rPr lang="en-US" sz="900"/>
              <a:t> by Unknown Author is licensed under </a:t>
            </a:r>
            <a:r>
              <a:rPr lang="en-US" sz="900">
                <a:hlinkClick r:id="rId4" tooltip="https://creativecommons.org/licenses/by-nc/3.0/"/>
              </a:rPr>
              <a:t>CC BY-NC</a:t>
            </a:r>
            <a:endParaRPr lang="en-US" sz="900"/>
          </a:p>
        </p:txBody>
      </p:sp>
      <p:pic>
        <p:nvPicPr>
          <p:cNvPr id="8" name="Picture 7" descr="A close up of a logo&#10;&#10;Description automatically generated">
            <a:extLst>
              <a:ext uri="{FF2B5EF4-FFF2-40B4-BE49-F238E27FC236}">
                <a16:creationId xmlns:a16="http://schemas.microsoft.com/office/drawing/2014/main" id="{49541838-23AA-42B2-8E95-A2775029B51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19200" y="3962400"/>
            <a:ext cx="2902121" cy="1915854"/>
          </a:xfrm>
          <a:prstGeom prst="rect">
            <a:avLst/>
          </a:prstGeom>
        </p:spPr>
      </p:pic>
      <p:sp>
        <p:nvSpPr>
          <p:cNvPr id="9" name="TextBox 8">
            <a:extLst>
              <a:ext uri="{FF2B5EF4-FFF2-40B4-BE49-F238E27FC236}">
                <a16:creationId xmlns:a16="http://schemas.microsoft.com/office/drawing/2014/main" id="{2875DE83-C00E-4607-8E9C-4C8415B456E3}"/>
              </a:ext>
            </a:extLst>
          </p:cNvPr>
          <p:cNvSpPr txBox="1"/>
          <p:nvPr/>
        </p:nvSpPr>
        <p:spPr>
          <a:xfrm>
            <a:off x="1219200" y="6071396"/>
            <a:ext cx="2514600" cy="369332"/>
          </a:xfrm>
          <a:prstGeom prst="rect">
            <a:avLst/>
          </a:prstGeom>
          <a:noFill/>
        </p:spPr>
        <p:txBody>
          <a:bodyPr wrap="square" rtlCol="0">
            <a:spAutoFit/>
          </a:bodyPr>
          <a:lstStyle/>
          <a:p>
            <a:r>
              <a:rPr lang="en-US" sz="900">
                <a:hlinkClick r:id="rId6" tooltip="https://en.wikipedia.org/wiki/File:Handshake,_by_David.svg"/>
              </a:rPr>
              <a:t>This Photo</a:t>
            </a:r>
            <a:r>
              <a:rPr lang="en-US" sz="900"/>
              <a:t> by Unknown Author is licensed under </a:t>
            </a:r>
            <a:r>
              <a:rPr lang="en-US" sz="900">
                <a:hlinkClick r:id="rId7" tooltip="https://creativecommons.org/licenses/by-sa/3.0/"/>
              </a:rPr>
              <a:t>CC BY-SA</a:t>
            </a:r>
            <a:endParaRPr lang="en-US" sz="900"/>
          </a:p>
        </p:txBody>
      </p:sp>
    </p:spTree>
    <p:extLst>
      <p:ext uri="{BB962C8B-B14F-4D97-AF65-F5344CB8AC3E}">
        <p14:creationId xmlns:p14="http://schemas.microsoft.com/office/powerpoint/2010/main" val="866424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Transportation Day 2020</a:t>
            </a:r>
          </a:p>
        </p:txBody>
      </p:sp>
      <p:sp>
        <p:nvSpPr>
          <p:cNvPr id="3" name="Content Placeholder 2"/>
          <p:cNvSpPr>
            <a:spLocks noGrp="1"/>
          </p:cNvSpPr>
          <p:nvPr>
            <p:ph idx="1"/>
          </p:nvPr>
        </p:nvSpPr>
        <p:spPr/>
        <p:txBody>
          <a:bodyPr/>
          <a:lstStyle/>
          <a:p>
            <a:r>
              <a:rPr lang="en-US" dirty="0"/>
              <a:t>ISL collaborating with John Sobanjo for 2020 Transportation Day </a:t>
            </a:r>
          </a:p>
          <a:p>
            <a:r>
              <a:rPr lang="en-US"/>
              <a:t>Date </a:t>
            </a:r>
            <a:r>
              <a:rPr lang="en-US" dirty="0"/>
              <a:t>is </a:t>
            </a:r>
            <a:r>
              <a:rPr lang="en-US" b="1" u="sng" dirty="0"/>
              <a:t>Friday April 17</a:t>
            </a:r>
            <a:r>
              <a:rPr lang="en-US" b="1" u="sng" baseline="30000" dirty="0"/>
              <a:t>th</a:t>
            </a:r>
            <a:r>
              <a:rPr lang="en-US" b="1" u="sng" dirty="0"/>
              <a:t>, 2020</a:t>
            </a:r>
          </a:p>
        </p:txBody>
      </p:sp>
      <p:pic>
        <p:nvPicPr>
          <p:cNvPr id="4" name="Picture 3" descr="Toad-ally Exceptional Learners: Kindergarten Transition Ti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8532" y="3759722"/>
            <a:ext cx="3859709" cy="2562143"/>
          </a:xfrm>
          <a:prstGeom prst="rect">
            <a:avLst/>
          </a:prstGeom>
        </p:spPr>
      </p:pic>
      <p:pic>
        <p:nvPicPr>
          <p:cNvPr id="5" name="Picture 4" descr="Objects clip a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84" y="4190999"/>
            <a:ext cx="3927415" cy="2033015"/>
          </a:xfrm>
          <a:prstGeom prst="rect">
            <a:avLst/>
          </a:prstGeom>
        </p:spPr>
      </p:pic>
      <p:pic>
        <p:nvPicPr>
          <p:cNvPr id="6" name="Picture 5" descr="Car Keys Free Stock Photo - Public Domain Pictur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863182"/>
            <a:ext cx="1550146" cy="2399429"/>
          </a:xfrm>
          <a:prstGeom prst="rect">
            <a:avLst/>
          </a:prstGeom>
        </p:spPr>
      </p:pic>
    </p:spTree>
    <p:extLst>
      <p:ext uri="{BB962C8B-B14F-4D97-AF65-F5344CB8AC3E}">
        <p14:creationId xmlns:p14="http://schemas.microsoft.com/office/powerpoint/2010/main" val="35819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D26E-8619-4BAC-82C9-F9F969795BC2}"/>
              </a:ext>
            </a:extLst>
          </p:cNvPr>
          <p:cNvSpPr>
            <a:spLocks noGrp="1"/>
          </p:cNvSpPr>
          <p:nvPr>
            <p:ph type="title"/>
          </p:nvPr>
        </p:nvSpPr>
        <p:spPr/>
        <p:txBody>
          <a:bodyPr/>
          <a:lstStyle/>
          <a:p>
            <a:pPr algn="ctr"/>
            <a:r>
              <a:rPr lang="en-US" dirty="0"/>
              <a:t>ISL 2020 Spring Speaker	</a:t>
            </a:r>
          </a:p>
        </p:txBody>
      </p:sp>
      <p:sp>
        <p:nvSpPr>
          <p:cNvPr id="3" name="Content Placeholder 2">
            <a:extLst>
              <a:ext uri="{FF2B5EF4-FFF2-40B4-BE49-F238E27FC236}">
                <a16:creationId xmlns:a16="http://schemas.microsoft.com/office/drawing/2014/main" id="{72CF575B-18DB-416A-94AB-6D40BDF69155}"/>
              </a:ext>
            </a:extLst>
          </p:cNvPr>
          <p:cNvSpPr>
            <a:spLocks noGrp="1"/>
          </p:cNvSpPr>
          <p:nvPr>
            <p:ph idx="1"/>
          </p:nvPr>
        </p:nvSpPr>
        <p:spPr/>
        <p:txBody>
          <a:bodyPr/>
          <a:lstStyle/>
          <a:p>
            <a:r>
              <a:rPr lang="en-US" dirty="0"/>
              <a:t>We agreed to collaboration with Pepper Institute on Aging and Public Policy to support the visit by Karen </a:t>
            </a:r>
            <a:r>
              <a:rPr lang="en-US" dirty="0" err="1"/>
              <a:t>Fingerman</a:t>
            </a:r>
            <a:r>
              <a:rPr lang="en-US" dirty="0"/>
              <a:t>, an inaugural Dempsey Barron lecturer on April 2</a:t>
            </a:r>
            <a:r>
              <a:rPr lang="en-US" baseline="30000" dirty="0"/>
              <a:t>nd</a:t>
            </a:r>
            <a:r>
              <a:rPr lang="en-US" dirty="0"/>
              <a:t> with lecture scheduled for 3-4pm on April 3</a:t>
            </a:r>
            <a:r>
              <a:rPr lang="en-US" baseline="30000" dirty="0"/>
              <a:t>rd</a:t>
            </a:r>
            <a:r>
              <a:rPr lang="en-US" dirty="0"/>
              <a:t> in Broad Auditorium. </a:t>
            </a:r>
          </a:p>
          <a:p>
            <a:r>
              <a:rPr lang="en-US" dirty="0"/>
              <a:t>ISL sponsoring reception for event.</a:t>
            </a:r>
          </a:p>
          <a:p>
            <a:endParaRPr lang="en-US" dirty="0"/>
          </a:p>
        </p:txBody>
      </p:sp>
    </p:spTree>
    <p:extLst>
      <p:ext uri="{BB962C8B-B14F-4D97-AF65-F5344CB8AC3E}">
        <p14:creationId xmlns:p14="http://schemas.microsoft.com/office/powerpoint/2010/main" val="726496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598E-8630-4962-88F0-1EAD9FFEE7CA}"/>
              </a:ext>
            </a:extLst>
          </p:cNvPr>
          <p:cNvSpPr>
            <a:spLocks noGrp="1"/>
          </p:cNvSpPr>
          <p:nvPr>
            <p:ph type="title"/>
          </p:nvPr>
        </p:nvSpPr>
        <p:spPr/>
        <p:txBody>
          <a:bodyPr/>
          <a:lstStyle/>
          <a:p>
            <a:pPr algn="ctr"/>
            <a:r>
              <a:rPr lang="en-US" dirty="0"/>
              <a:t>Macomb Street Manor</a:t>
            </a:r>
          </a:p>
        </p:txBody>
      </p:sp>
      <p:sp>
        <p:nvSpPr>
          <p:cNvPr id="3" name="Content Placeholder 2">
            <a:extLst>
              <a:ext uri="{FF2B5EF4-FFF2-40B4-BE49-F238E27FC236}">
                <a16:creationId xmlns:a16="http://schemas.microsoft.com/office/drawing/2014/main" id="{5FC64B73-3CBD-4FC3-9951-C486B2425A6B}"/>
              </a:ext>
            </a:extLst>
          </p:cNvPr>
          <p:cNvSpPr>
            <a:spLocks noGrp="1"/>
          </p:cNvSpPr>
          <p:nvPr>
            <p:ph idx="1"/>
          </p:nvPr>
        </p:nvSpPr>
        <p:spPr/>
        <p:txBody>
          <a:bodyPr/>
          <a:lstStyle/>
          <a:p>
            <a:r>
              <a:rPr lang="en-US" dirty="0"/>
              <a:t>Affordable Senior Housing Project. Dr. Charness met with Tom Lewis of the Big Bend Community Development Corporation, hoping to get ISL involved with the development of this project. </a:t>
            </a:r>
          </a:p>
          <a:p>
            <a:r>
              <a:rPr lang="en-US" dirty="0"/>
              <a:t>Macomb Street Manor will embrace the concept of senior cohousing where seniors can value independent living while having the benefit of community interaction thereby creating real connections among neighbors.</a:t>
            </a:r>
          </a:p>
        </p:txBody>
      </p:sp>
      <p:pic>
        <p:nvPicPr>
          <p:cNvPr id="5" name="Picture 4" descr="A close up of an old building&#10;&#10;Description automatically generated">
            <a:extLst>
              <a:ext uri="{FF2B5EF4-FFF2-40B4-BE49-F238E27FC236}">
                <a16:creationId xmlns:a16="http://schemas.microsoft.com/office/drawing/2014/main" id="{3BC94501-E778-4F1F-AFD3-0F706C6BCED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81990" y="4253104"/>
            <a:ext cx="4120896" cy="2461575"/>
          </a:xfrm>
          <a:prstGeom prst="rect">
            <a:avLst/>
          </a:prstGeom>
        </p:spPr>
      </p:pic>
      <p:sp>
        <p:nvSpPr>
          <p:cNvPr id="6" name="TextBox 5">
            <a:extLst>
              <a:ext uri="{FF2B5EF4-FFF2-40B4-BE49-F238E27FC236}">
                <a16:creationId xmlns:a16="http://schemas.microsoft.com/office/drawing/2014/main" id="{3D4EA57D-4D7A-4DEC-A0E5-EF72B273BC10}"/>
              </a:ext>
            </a:extLst>
          </p:cNvPr>
          <p:cNvSpPr txBox="1"/>
          <p:nvPr/>
        </p:nvSpPr>
        <p:spPr>
          <a:xfrm>
            <a:off x="8081990" y="6659825"/>
            <a:ext cx="4120896" cy="230832"/>
          </a:xfrm>
          <a:prstGeom prst="rect">
            <a:avLst/>
          </a:prstGeom>
          <a:noFill/>
        </p:spPr>
        <p:txBody>
          <a:bodyPr wrap="square" rtlCol="0">
            <a:spAutoFit/>
          </a:bodyPr>
          <a:lstStyle/>
          <a:p>
            <a:r>
              <a:rPr lang="en-US" sz="900">
                <a:hlinkClick r:id="rId3" tooltip="https://en.wikipedia.org/wiki/George_Lipscomb"/>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987963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41B8-F7B0-48E7-A3EA-C32FE336A588}"/>
              </a:ext>
            </a:extLst>
          </p:cNvPr>
          <p:cNvSpPr>
            <a:spLocks noGrp="1"/>
          </p:cNvSpPr>
          <p:nvPr>
            <p:ph type="title"/>
          </p:nvPr>
        </p:nvSpPr>
        <p:spPr/>
        <p:txBody>
          <a:bodyPr/>
          <a:lstStyle/>
          <a:p>
            <a:pPr algn="ctr"/>
            <a:r>
              <a:rPr lang="en-US" dirty="0"/>
              <a:t>Next Joint Advisory Board Meeting</a:t>
            </a:r>
          </a:p>
        </p:txBody>
      </p:sp>
      <p:sp>
        <p:nvSpPr>
          <p:cNvPr id="3" name="Content Placeholder 2">
            <a:extLst>
              <a:ext uri="{FF2B5EF4-FFF2-40B4-BE49-F238E27FC236}">
                <a16:creationId xmlns:a16="http://schemas.microsoft.com/office/drawing/2014/main" id="{9E417E79-954F-4CAD-A6C2-F54D68E4B7D2}"/>
              </a:ext>
            </a:extLst>
          </p:cNvPr>
          <p:cNvSpPr>
            <a:spLocks noGrp="1"/>
          </p:cNvSpPr>
          <p:nvPr>
            <p:ph idx="1"/>
          </p:nvPr>
        </p:nvSpPr>
        <p:spPr/>
        <p:txBody>
          <a:bodyPr>
            <a:normAutofit/>
          </a:bodyPr>
          <a:lstStyle/>
          <a:p>
            <a:r>
              <a:rPr lang="en-US" sz="3600" dirty="0"/>
              <a:t>JAB meeting scheduled for Feb 5</a:t>
            </a:r>
            <a:r>
              <a:rPr lang="en-US" sz="3600" baseline="30000" dirty="0"/>
              <a:t>th</a:t>
            </a:r>
            <a:r>
              <a:rPr lang="en-US" sz="3600" dirty="0"/>
              <a:t>, 11am-12pm, PBD Room A402B</a:t>
            </a:r>
          </a:p>
        </p:txBody>
      </p:sp>
      <p:pic>
        <p:nvPicPr>
          <p:cNvPr id="5" name="Picture 4" descr="A picture containing drawing&#10;&#10;Description automatically generated">
            <a:extLst>
              <a:ext uri="{FF2B5EF4-FFF2-40B4-BE49-F238E27FC236}">
                <a16:creationId xmlns:a16="http://schemas.microsoft.com/office/drawing/2014/main" id="{D6D4C6BD-1322-4BB2-B265-17D4CE4D812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10400" y="3115189"/>
            <a:ext cx="4686300" cy="3124200"/>
          </a:xfrm>
          <a:prstGeom prst="rect">
            <a:avLst/>
          </a:prstGeom>
        </p:spPr>
      </p:pic>
      <p:sp>
        <p:nvSpPr>
          <p:cNvPr id="6" name="TextBox 5">
            <a:extLst>
              <a:ext uri="{FF2B5EF4-FFF2-40B4-BE49-F238E27FC236}">
                <a16:creationId xmlns:a16="http://schemas.microsoft.com/office/drawing/2014/main" id="{9DAAA2CC-B16F-4D8B-A6E4-F3D2A581D47C}"/>
              </a:ext>
            </a:extLst>
          </p:cNvPr>
          <p:cNvSpPr txBox="1"/>
          <p:nvPr/>
        </p:nvSpPr>
        <p:spPr>
          <a:xfrm>
            <a:off x="7010400" y="5959194"/>
            <a:ext cx="4686300" cy="230832"/>
          </a:xfrm>
          <a:prstGeom prst="rect">
            <a:avLst/>
          </a:prstGeom>
          <a:noFill/>
        </p:spPr>
        <p:txBody>
          <a:bodyPr wrap="square" rtlCol="0">
            <a:spAutoFit/>
          </a:bodyPr>
          <a:lstStyle/>
          <a:p>
            <a:r>
              <a:rPr lang="en-US" sz="900">
                <a:hlinkClick r:id="rId3" tooltip="http://www.cslmha.com/en/publication/news/annual_general_meeting.html"/>
              </a:rPr>
              <a:t>This Photo</a:t>
            </a:r>
            <a:r>
              <a:rPr lang="en-US" sz="900"/>
              <a:t> by Unknown Author is licensed under </a:t>
            </a:r>
            <a:r>
              <a:rPr lang="en-US" sz="900">
                <a:hlinkClick r:id="rId4" tooltip="https://creativecommons.org/licenses/by-nc-nd/3.0/"/>
              </a:rPr>
              <a:t>CC BY-NC-ND</a:t>
            </a:r>
            <a:endParaRPr lang="en-US" sz="900"/>
          </a:p>
        </p:txBody>
      </p:sp>
      <p:pic>
        <p:nvPicPr>
          <p:cNvPr id="8" name="Picture 7" descr="A drawing of a face&#10;&#10;Description automatically generated">
            <a:extLst>
              <a:ext uri="{FF2B5EF4-FFF2-40B4-BE49-F238E27FC236}">
                <a16:creationId xmlns:a16="http://schemas.microsoft.com/office/drawing/2014/main" id="{6DAA75EB-86EF-453D-BD37-AFA8BCB490C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76006" y="3657599"/>
            <a:ext cx="3427499" cy="2923867"/>
          </a:xfrm>
          <a:prstGeom prst="rect">
            <a:avLst/>
          </a:prstGeom>
        </p:spPr>
      </p:pic>
      <p:sp>
        <p:nvSpPr>
          <p:cNvPr id="9" name="TextBox 8">
            <a:extLst>
              <a:ext uri="{FF2B5EF4-FFF2-40B4-BE49-F238E27FC236}">
                <a16:creationId xmlns:a16="http://schemas.microsoft.com/office/drawing/2014/main" id="{9DBCBDCB-CA15-4C0B-A63D-3A57E8C13C7B}"/>
              </a:ext>
            </a:extLst>
          </p:cNvPr>
          <p:cNvSpPr txBox="1"/>
          <p:nvPr/>
        </p:nvSpPr>
        <p:spPr>
          <a:xfrm>
            <a:off x="381000" y="5385461"/>
            <a:ext cx="2819400" cy="369332"/>
          </a:xfrm>
          <a:prstGeom prst="rect">
            <a:avLst/>
          </a:prstGeom>
          <a:noFill/>
        </p:spPr>
        <p:txBody>
          <a:bodyPr wrap="square" rtlCol="0">
            <a:spAutoFit/>
          </a:bodyPr>
          <a:lstStyle/>
          <a:p>
            <a:r>
              <a:rPr lang="en-US" sz="900">
                <a:hlinkClick r:id="rId6" tooltip="http://universdemaclasse.blogspot.ch/2012/01/petites-astuces-pour-une-classe-sereine.html"/>
              </a:rPr>
              <a:t>This Photo</a:t>
            </a:r>
            <a:r>
              <a:rPr lang="en-US" sz="900"/>
              <a:t> by Unknown Author is licensed under </a:t>
            </a:r>
            <a:r>
              <a:rPr lang="en-US" sz="900">
                <a:hlinkClick r:id="rId7" tooltip="https://creativecommons.org/licenses/by-nc-sa/3.0/"/>
              </a:rPr>
              <a:t>CC BY-SA-NC</a:t>
            </a:r>
            <a:endParaRPr lang="en-US" sz="900"/>
          </a:p>
        </p:txBody>
      </p:sp>
    </p:spTree>
    <p:extLst>
      <p:ext uri="{BB962C8B-B14F-4D97-AF65-F5344CB8AC3E}">
        <p14:creationId xmlns:p14="http://schemas.microsoft.com/office/powerpoint/2010/main" val="2239180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44CB-19EE-44A3-B5AF-DDC0D14B74FE}"/>
              </a:ext>
            </a:extLst>
          </p:cNvPr>
          <p:cNvSpPr>
            <a:spLocks noGrp="1"/>
          </p:cNvSpPr>
          <p:nvPr>
            <p:ph type="title"/>
          </p:nvPr>
        </p:nvSpPr>
        <p:spPr/>
        <p:txBody>
          <a:bodyPr/>
          <a:lstStyle/>
          <a:p>
            <a:pPr algn="ctr"/>
            <a:r>
              <a:rPr lang="en-US" dirty="0"/>
              <a:t>Expert Net</a:t>
            </a:r>
          </a:p>
        </p:txBody>
      </p:sp>
      <p:sp>
        <p:nvSpPr>
          <p:cNvPr id="3" name="Content Placeholder 2">
            <a:extLst>
              <a:ext uri="{FF2B5EF4-FFF2-40B4-BE49-F238E27FC236}">
                <a16:creationId xmlns:a16="http://schemas.microsoft.com/office/drawing/2014/main" id="{8CAF3CFE-3E60-49A8-B4AB-023B2680D2D1}"/>
              </a:ext>
            </a:extLst>
          </p:cNvPr>
          <p:cNvSpPr>
            <a:spLocks noGrp="1"/>
          </p:cNvSpPr>
          <p:nvPr>
            <p:ph idx="1"/>
          </p:nvPr>
        </p:nvSpPr>
        <p:spPr/>
        <p:txBody>
          <a:bodyPr/>
          <a:lstStyle/>
          <a:p>
            <a:pPr marL="0" marR="0">
              <a:spcBef>
                <a:spcPts val="0"/>
              </a:spcBef>
              <a:spcAft>
                <a:spcPts val="0"/>
              </a:spcAft>
            </a:pPr>
            <a:r>
              <a:rPr lang="en-US" dirty="0">
                <a:latin typeface="Calibri" panose="020F0502020204030204" pitchFamily="34" charset="0"/>
                <a:ea typeface="Calibri" panose="020F0502020204030204" pitchFamily="34" charset="0"/>
              </a:rPr>
              <a:t>The Florida </a:t>
            </a:r>
            <a:r>
              <a:rPr lang="en-US" dirty="0" err="1">
                <a:latin typeface="Calibri" panose="020F0502020204030204" pitchFamily="34" charset="0"/>
                <a:ea typeface="Calibri" panose="020F0502020204030204" pitchFamily="34" charset="0"/>
              </a:rPr>
              <a:t>ExpertNet</a:t>
            </a:r>
            <a:r>
              <a:rPr lang="en-US" dirty="0">
                <a:latin typeface="Calibri" panose="020F0502020204030204" pitchFamily="34" charset="0"/>
                <a:ea typeface="Calibri" panose="020F0502020204030204" pitchFamily="34" charset="0"/>
              </a:rPr>
              <a:t> portal is where public and private enterprises throughout the world access information about Florida’s university-based research and talent. </a:t>
            </a:r>
            <a:r>
              <a:rPr lang="en-US" dirty="0" err="1">
                <a:latin typeface="Calibri" panose="020F0502020204030204" pitchFamily="34" charset="0"/>
                <a:ea typeface="Calibri" panose="020F0502020204030204" pitchFamily="34" charset="0"/>
              </a:rPr>
              <a:t>ExpertNet</a:t>
            </a:r>
            <a:r>
              <a:rPr lang="en-US" dirty="0">
                <a:latin typeface="Calibri" panose="020F0502020204030204" pitchFamily="34" charset="0"/>
                <a:ea typeface="Calibri" panose="020F0502020204030204" pitchFamily="34" charset="0"/>
              </a:rPr>
              <a:t> is a web-based knowledge management system that provides a searchable network of experts in hundreds of centers and institutes and thousands of individual faculty members all across Florida's research universities. </a:t>
            </a:r>
          </a:p>
          <a:p>
            <a:pPr marL="0" marR="0">
              <a:spcBef>
                <a:spcPts val="0"/>
              </a:spcBef>
              <a:spcAft>
                <a:spcPts val="0"/>
              </a:spcAft>
            </a:pPr>
            <a:r>
              <a:rPr lang="en-US" dirty="0">
                <a:latin typeface="Calibri" panose="020F0502020204030204" pitchFamily="34" charset="0"/>
                <a:ea typeface="Calibri" panose="020F0502020204030204" pitchFamily="34" charset="0"/>
              </a:rPr>
              <a:t> Potential Resource for ISL &amp; FSU going forward.</a:t>
            </a:r>
          </a:p>
          <a:p>
            <a:pPr marL="0" marR="0" indent="0">
              <a:spcBef>
                <a:spcPts val="0"/>
              </a:spcBef>
              <a:spcAft>
                <a:spcPts val="0"/>
              </a:spcAft>
              <a:buNone/>
            </a:pPr>
            <a:endParaRPr lang="en-US" dirty="0">
              <a:latin typeface="Calibri" panose="020F0502020204030204" pitchFamily="34" charset="0"/>
              <a:ea typeface="Calibri" panose="020F0502020204030204" pitchFamily="34" charset="0"/>
            </a:endParaRPr>
          </a:p>
          <a:p>
            <a:pPr marL="0" marR="0">
              <a:spcBef>
                <a:spcPts val="0"/>
              </a:spcBef>
              <a:spcAft>
                <a:spcPts val="0"/>
              </a:spcAft>
            </a:pPr>
            <a:r>
              <a:rPr lang="en-US" u="sng" dirty="0">
                <a:solidFill>
                  <a:srgbClr val="0563C1"/>
                </a:solidFill>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http://cimes.fsu.edu/index.cfm/projects/11</a:t>
            </a:r>
            <a:endParaRPr lang="en-US" dirty="0">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500767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Grants Update</a:t>
            </a:r>
          </a:p>
        </p:txBody>
      </p:sp>
      <p:sp>
        <p:nvSpPr>
          <p:cNvPr id="3" name="Content Placeholder 2"/>
          <p:cNvSpPr>
            <a:spLocks noGrp="1"/>
          </p:cNvSpPr>
          <p:nvPr>
            <p:ph idx="1"/>
          </p:nvPr>
        </p:nvSpPr>
        <p:spPr/>
        <p:txBody>
          <a:bodyPr/>
          <a:lstStyle/>
          <a:p>
            <a:r>
              <a:rPr lang="en-US" dirty="0"/>
              <a:t>ISL still sending out FOA Notices</a:t>
            </a:r>
          </a:p>
          <a:p>
            <a:r>
              <a:rPr lang="en-US" dirty="0"/>
              <a:t>NIDILRR ENHANCE grant has been funded. $4.6 million grant awarded to establish a new RERC Center, with focus on developing technologies to improve lives of older adults with cognitive impairment.</a:t>
            </a:r>
          </a:p>
        </p:txBody>
      </p:sp>
      <p:pic>
        <p:nvPicPr>
          <p:cNvPr id="4" name="Picture 3" descr="David Mitchell, Earth calling Taylor | Whispering Gum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1" y="4648977"/>
            <a:ext cx="1542393" cy="1659749"/>
          </a:xfrm>
          <a:prstGeom prst="rect">
            <a:avLst/>
          </a:prstGeom>
        </p:spPr>
      </p:pic>
    </p:spTree>
    <p:extLst>
      <p:ext uri="{BB962C8B-B14F-4D97-AF65-F5344CB8AC3E}">
        <p14:creationId xmlns:p14="http://schemas.microsoft.com/office/powerpoint/2010/main" val="2023636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FAAAC-EAD7-4E6E-9F0D-9A327D1E3587}"/>
              </a:ext>
            </a:extLst>
          </p:cNvPr>
          <p:cNvSpPr>
            <a:spLocks noGrp="1"/>
          </p:cNvSpPr>
          <p:nvPr>
            <p:ph type="title"/>
          </p:nvPr>
        </p:nvSpPr>
        <p:spPr/>
        <p:txBody>
          <a:bodyPr/>
          <a:lstStyle/>
          <a:p>
            <a:pPr algn="ctr"/>
            <a:r>
              <a:rPr lang="en-US" dirty="0"/>
              <a:t>Video Presentations</a:t>
            </a:r>
          </a:p>
        </p:txBody>
      </p:sp>
      <p:sp>
        <p:nvSpPr>
          <p:cNvPr id="3" name="Content Placeholder 2">
            <a:extLst>
              <a:ext uri="{FF2B5EF4-FFF2-40B4-BE49-F238E27FC236}">
                <a16:creationId xmlns:a16="http://schemas.microsoft.com/office/drawing/2014/main" id="{0E6F11E5-0ECF-4103-911F-9A8991D08F2E}"/>
              </a:ext>
            </a:extLst>
          </p:cNvPr>
          <p:cNvSpPr>
            <a:spLocks noGrp="1"/>
          </p:cNvSpPr>
          <p:nvPr>
            <p:ph idx="1"/>
          </p:nvPr>
        </p:nvSpPr>
        <p:spPr/>
        <p:txBody>
          <a:bodyPr/>
          <a:lstStyle/>
          <a:p>
            <a:r>
              <a:rPr lang="en-US" b="1" dirty="0"/>
              <a:t>FSU’s </a:t>
            </a:r>
            <a:r>
              <a:rPr lang="en-US" b="1" dirty="0" err="1"/>
              <a:t>Gradworld</a:t>
            </a:r>
            <a:endParaRPr lang="en-US" dirty="0"/>
          </a:p>
          <a:p>
            <a:r>
              <a:rPr lang="en-US" u="sng" dirty="0">
                <a:hlinkClick r:id="rId2"/>
              </a:rPr>
              <a:t>https://gradworld.fsu.edu/graduates/</a:t>
            </a:r>
            <a:endParaRPr lang="en-US" dirty="0"/>
          </a:p>
          <a:p>
            <a:r>
              <a:rPr lang="en-US" dirty="0"/>
              <a:t> </a:t>
            </a:r>
          </a:p>
          <a:p>
            <a:r>
              <a:rPr lang="en-US" b="1" dirty="0"/>
              <a:t>ExpertNet.org</a:t>
            </a:r>
            <a:endParaRPr lang="en-US" dirty="0"/>
          </a:p>
          <a:p>
            <a:r>
              <a:rPr lang="en-US" u="sng" dirty="0">
                <a:hlinkClick r:id="rId3"/>
              </a:rPr>
              <a:t>https://expertnet.org/</a:t>
            </a:r>
            <a:endParaRPr lang="en-US" dirty="0"/>
          </a:p>
          <a:p>
            <a:r>
              <a:rPr lang="en-US" dirty="0"/>
              <a:t> </a:t>
            </a:r>
          </a:p>
          <a:p>
            <a:r>
              <a:rPr lang="en-US" b="1" dirty="0"/>
              <a:t>Dean Mark Riley of the Graduate School explains </a:t>
            </a:r>
            <a:r>
              <a:rPr lang="en-US" b="1" dirty="0" err="1"/>
              <a:t>Gradworld</a:t>
            </a:r>
            <a:endParaRPr lang="en-US" dirty="0"/>
          </a:p>
          <a:p>
            <a:r>
              <a:rPr lang="en-US" u="sng" dirty="0">
                <a:hlinkClick r:id="rId4"/>
              </a:rPr>
              <a:t>https://gradschool.fsu.edu/gradworld</a:t>
            </a:r>
            <a:r>
              <a:rPr lang="en-US" u="sng" dirty="0"/>
              <a:t> </a:t>
            </a:r>
          </a:p>
          <a:p>
            <a:endParaRPr lang="en-US" dirty="0"/>
          </a:p>
          <a:p>
            <a:endParaRPr lang="en-US" dirty="0"/>
          </a:p>
        </p:txBody>
      </p:sp>
    </p:spTree>
    <p:extLst>
      <p:ext uri="{BB962C8B-B14F-4D97-AF65-F5344CB8AC3E}">
        <p14:creationId xmlns:p14="http://schemas.microsoft.com/office/powerpoint/2010/main" val="1263347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7FD10-B072-4B56-9232-CCA9E7CE70AC}"/>
              </a:ext>
            </a:extLst>
          </p:cNvPr>
          <p:cNvSpPr>
            <a:spLocks noGrp="1"/>
          </p:cNvSpPr>
          <p:nvPr>
            <p:ph type="title"/>
          </p:nvPr>
        </p:nvSpPr>
        <p:spPr/>
        <p:txBody>
          <a:bodyPr/>
          <a:lstStyle/>
          <a:p>
            <a:pPr algn="ctr"/>
            <a:r>
              <a:rPr lang="en-US" dirty="0"/>
              <a:t>Video Presentations, continued</a:t>
            </a:r>
          </a:p>
        </p:txBody>
      </p:sp>
      <p:sp>
        <p:nvSpPr>
          <p:cNvPr id="3" name="Content Placeholder 2">
            <a:extLst>
              <a:ext uri="{FF2B5EF4-FFF2-40B4-BE49-F238E27FC236}">
                <a16:creationId xmlns:a16="http://schemas.microsoft.com/office/drawing/2014/main" id="{EBE9B959-6C3C-4190-B19E-6210CF6305E9}"/>
              </a:ext>
            </a:extLst>
          </p:cNvPr>
          <p:cNvSpPr>
            <a:spLocks noGrp="1"/>
          </p:cNvSpPr>
          <p:nvPr>
            <p:ph idx="1"/>
          </p:nvPr>
        </p:nvSpPr>
        <p:spPr/>
        <p:txBody>
          <a:bodyPr>
            <a:normAutofit fontScale="92500" lnSpcReduction="10000"/>
          </a:bodyPr>
          <a:lstStyle/>
          <a:p>
            <a:r>
              <a:rPr lang="en-US" b="1" dirty="0"/>
              <a:t>Some video examples — approach and quality vary</a:t>
            </a:r>
            <a:endParaRPr lang="en-US" dirty="0"/>
          </a:p>
          <a:p>
            <a:r>
              <a:rPr lang="en-US" dirty="0"/>
              <a:t> </a:t>
            </a:r>
          </a:p>
          <a:p>
            <a:pPr lvl="0"/>
            <a:r>
              <a:rPr lang="en-US" dirty="0"/>
              <a:t>Thomas Joiner, Psychology faculty, filmed in his office — </a:t>
            </a:r>
            <a:r>
              <a:rPr lang="en-US" u="sng" dirty="0">
                <a:hlinkClick r:id="rId2"/>
              </a:rPr>
              <a:t>https://gradworld.fsu.edu/graduates/thomas-joiner/</a:t>
            </a:r>
            <a:endParaRPr lang="en-US" dirty="0"/>
          </a:p>
          <a:p>
            <a:r>
              <a:rPr lang="en-US" dirty="0"/>
              <a:t> </a:t>
            </a:r>
          </a:p>
          <a:p>
            <a:pPr lvl="0"/>
            <a:r>
              <a:rPr lang="en-US" dirty="0"/>
              <a:t>Pamela L. </a:t>
            </a:r>
            <a:r>
              <a:rPr lang="en-US" dirty="0" err="1"/>
              <a:t>Perrewé</a:t>
            </a:r>
            <a:r>
              <a:rPr lang="en-US" dirty="0"/>
              <a:t>, College of Business, talks, with other scenes and other people brought in  — </a:t>
            </a:r>
            <a:r>
              <a:rPr lang="en-US" u="sng" dirty="0">
                <a:hlinkClick r:id="rId3"/>
              </a:rPr>
              <a:t>https://gradworld.fsu.edu/graduates/pamela-perrewe/</a:t>
            </a:r>
            <a:endParaRPr lang="en-US" dirty="0"/>
          </a:p>
          <a:p>
            <a:r>
              <a:rPr lang="en-US" dirty="0"/>
              <a:t> </a:t>
            </a:r>
          </a:p>
          <a:p>
            <a:pPr lvl="0"/>
            <a:r>
              <a:rPr lang="en-US" dirty="0"/>
              <a:t>Maria </a:t>
            </a:r>
            <a:r>
              <a:rPr lang="en-US" dirty="0" err="1"/>
              <a:t>Anastasiou</a:t>
            </a:r>
            <a:r>
              <a:rPr lang="en-US" dirty="0"/>
              <a:t>, graduate student in Physics — </a:t>
            </a:r>
            <a:r>
              <a:rPr lang="en-US" u="sng" dirty="0">
                <a:hlinkClick r:id="rId4"/>
              </a:rPr>
              <a:t>https://gradworld.fsu.edu/graduates/maria-anastasiou/</a:t>
            </a:r>
            <a:endParaRPr lang="en-US" dirty="0"/>
          </a:p>
          <a:p>
            <a:endParaRPr lang="en-US" dirty="0"/>
          </a:p>
        </p:txBody>
      </p:sp>
    </p:spTree>
    <p:extLst>
      <p:ext uri="{BB962C8B-B14F-4D97-AF65-F5344CB8AC3E}">
        <p14:creationId xmlns:p14="http://schemas.microsoft.com/office/powerpoint/2010/main" val="3327186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616C-125F-484A-9580-2D0DBB23B7A7}"/>
              </a:ext>
            </a:extLst>
          </p:cNvPr>
          <p:cNvSpPr>
            <a:spLocks noGrp="1"/>
          </p:cNvSpPr>
          <p:nvPr>
            <p:ph type="title"/>
          </p:nvPr>
        </p:nvSpPr>
        <p:spPr/>
        <p:txBody>
          <a:bodyPr/>
          <a:lstStyle/>
          <a:p>
            <a:pPr algn="ctr"/>
            <a:r>
              <a:rPr lang="en-US" dirty="0"/>
              <a:t>Screenshot of Grad World</a:t>
            </a:r>
          </a:p>
        </p:txBody>
      </p:sp>
      <p:pic>
        <p:nvPicPr>
          <p:cNvPr id="4" name="Content Placeholder 3" descr="A screenshot of a cell phone&#10;&#10;Description automatically generated">
            <a:extLst>
              <a:ext uri="{FF2B5EF4-FFF2-40B4-BE49-F238E27FC236}">
                <a16:creationId xmlns:a16="http://schemas.microsoft.com/office/drawing/2014/main" id="{EC9BB9F4-3B0A-41EB-8BBA-B5450C04DB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6100" y="1421384"/>
            <a:ext cx="6019800" cy="5408380"/>
          </a:xfrm>
          <a:prstGeom prst="rect">
            <a:avLst/>
          </a:prstGeom>
        </p:spPr>
      </p:pic>
    </p:spTree>
    <p:extLst>
      <p:ext uri="{BB962C8B-B14F-4D97-AF65-F5344CB8AC3E}">
        <p14:creationId xmlns:p14="http://schemas.microsoft.com/office/powerpoint/2010/main" val="2596504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Director’s Travel Schedule</a:t>
            </a:r>
          </a:p>
        </p:txBody>
      </p:sp>
      <p:sp>
        <p:nvSpPr>
          <p:cNvPr id="3" name="Content Placeholder 2"/>
          <p:cNvSpPr>
            <a:spLocks noGrp="1"/>
          </p:cNvSpPr>
          <p:nvPr>
            <p:ph idx="1"/>
          </p:nvPr>
        </p:nvSpPr>
        <p:spPr/>
        <p:txBody>
          <a:bodyPr>
            <a:normAutofit/>
          </a:bodyPr>
          <a:lstStyle/>
          <a:p>
            <a:pPr lvl="1"/>
            <a:r>
              <a:rPr lang="en-US" dirty="0"/>
              <a:t>March 5-7, CREATE Board Meeting, Ft. Lauderdale</a:t>
            </a:r>
          </a:p>
          <a:p>
            <a:pPr lvl="1"/>
            <a:r>
              <a:rPr lang="en-US" dirty="0"/>
              <a:t>April 8</a:t>
            </a:r>
            <a:r>
              <a:rPr lang="en-US" baseline="30000" dirty="0"/>
              <a:t>th</a:t>
            </a:r>
            <a:r>
              <a:rPr lang="en-US" dirty="0"/>
              <a:t>-April 10</a:t>
            </a:r>
            <a:r>
              <a:rPr lang="en-US" baseline="30000" dirty="0"/>
              <a:t>th</a:t>
            </a:r>
            <a:r>
              <a:rPr lang="en-US" dirty="0"/>
              <a:t>, University of Waterloo trip for William Forbes Lecture Series appearance.</a:t>
            </a:r>
          </a:p>
          <a:p>
            <a:pPr lvl="1"/>
            <a:r>
              <a:rPr lang="en-US" dirty="0"/>
              <a:t>April 19-24 CREATE workshop in Mexico City</a:t>
            </a:r>
          </a:p>
          <a:p>
            <a:pPr lvl="1"/>
            <a:r>
              <a:rPr lang="en-US" dirty="0"/>
              <a:t>Likely: April 24-28 CHI 2020 workshop in Honolulu</a:t>
            </a:r>
          </a:p>
          <a:p>
            <a:pPr marL="457200" lvl="1" indent="0">
              <a:buNone/>
            </a:pPr>
            <a:endParaRPr lang="en-US" sz="2800" dirty="0"/>
          </a:p>
        </p:txBody>
      </p:sp>
      <p:pic>
        <p:nvPicPr>
          <p:cNvPr id="4" name="Picture 3" descr="Public Domain Clip Art Image | Travel Globe | I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3026863"/>
            <a:ext cx="4790000" cy="3295000"/>
          </a:xfrm>
          <a:prstGeom prst="rect">
            <a:avLst/>
          </a:prstGeom>
        </p:spPr>
      </p:pic>
      <p:pic>
        <p:nvPicPr>
          <p:cNvPr id="5" name="Picture 4" descr="BIENVENUE DANS MON JARDIN SECR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4267200"/>
            <a:ext cx="3069962" cy="2041525"/>
          </a:xfrm>
          <a:prstGeom prst="rect">
            <a:avLst/>
          </a:prstGeom>
        </p:spPr>
      </p:pic>
    </p:spTree>
    <p:extLst>
      <p:ext uri="{BB962C8B-B14F-4D97-AF65-F5344CB8AC3E}">
        <p14:creationId xmlns:p14="http://schemas.microsoft.com/office/powerpoint/2010/main" val="2568732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NIDILRR RERC</a:t>
            </a:r>
          </a:p>
        </p:txBody>
      </p:sp>
      <p:pic>
        <p:nvPicPr>
          <p:cNvPr id="4" name="Content Placeholder 3"/>
          <p:cNvPicPr>
            <a:picLocks noGrp="1" noChangeAspect="1"/>
          </p:cNvPicPr>
          <p:nvPr>
            <p:ph idx="1"/>
          </p:nvPr>
        </p:nvPicPr>
        <p:blipFill>
          <a:blip r:embed="rId3"/>
          <a:stretch>
            <a:fillRect/>
          </a:stretch>
        </p:blipFill>
        <p:spPr>
          <a:xfrm>
            <a:off x="1752600" y="1417638"/>
            <a:ext cx="9067800" cy="5070994"/>
          </a:xfrm>
          <a:prstGeom prst="rect">
            <a:avLst/>
          </a:prstGeom>
          <a:ln>
            <a:solidFill>
              <a:schemeClr val="tx1"/>
            </a:solidFill>
          </a:ln>
        </p:spPr>
      </p:pic>
    </p:spTree>
    <p:extLst>
      <p:ext uri="{BB962C8B-B14F-4D97-AF65-F5344CB8AC3E}">
        <p14:creationId xmlns:p14="http://schemas.microsoft.com/office/powerpoint/2010/main" val="167091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ISL Fluid Review Grant Website</a:t>
            </a:r>
          </a:p>
        </p:txBody>
      </p:sp>
      <p:sp>
        <p:nvSpPr>
          <p:cNvPr id="3" name="Content Placeholder 2"/>
          <p:cNvSpPr>
            <a:spLocks noGrp="1"/>
          </p:cNvSpPr>
          <p:nvPr>
            <p:ph idx="1"/>
          </p:nvPr>
        </p:nvSpPr>
        <p:spPr/>
        <p:txBody>
          <a:bodyPr/>
          <a:lstStyle/>
          <a:p>
            <a:r>
              <a:rPr lang="en-US" sz="3200" dirty="0"/>
              <a:t>ISL’s Planning Grant website now up and running! </a:t>
            </a:r>
          </a:p>
          <a:p>
            <a:pPr lvl="1"/>
            <a:r>
              <a:rPr lang="en-US" sz="3200" dirty="0"/>
              <a:t>Application Deadline: March 23</a:t>
            </a:r>
            <a:r>
              <a:rPr lang="en-US" sz="3200" baseline="30000" dirty="0"/>
              <a:t>rd</a:t>
            </a:r>
            <a:r>
              <a:rPr lang="en-US" sz="3200" dirty="0"/>
              <a:t> </a:t>
            </a:r>
          </a:p>
          <a:p>
            <a:pPr lvl="1"/>
            <a:r>
              <a:rPr lang="en-US" sz="3200" dirty="0"/>
              <a:t>Award Notification: May 1</a:t>
            </a:r>
            <a:r>
              <a:rPr lang="en-US" sz="3200" baseline="30000" dirty="0"/>
              <a:t>st</a:t>
            </a:r>
            <a:endParaRPr lang="en-US" sz="3200" dirty="0"/>
          </a:p>
          <a:p>
            <a:pPr lvl="1"/>
            <a:r>
              <a:rPr lang="en-US" sz="3200" dirty="0"/>
              <a:t>Award Period May 14-15, 2020  </a:t>
            </a:r>
          </a:p>
          <a:p>
            <a:pPr lvl="1"/>
            <a:r>
              <a:rPr lang="en-US" sz="3200" dirty="0"/>
              <a:t>Link to apply: </a:t>
            </a:r>
            <a:r>
              <a:rPr lang="en-US" sz="3200" dirty="0">
                <a:hlinkClick r:id="rId2"/>
              </a:rPr>
              <a:t>https://isl-fsu.us.fluidreview.com/</a:t>
            </a:r>
            <a:endParaRPr lang="en-US" sz="3200" dirty="0"/>
          </a:p>
          <a:p>
            <a:endParaRPr lang="en-US" dirty="0"/>
          </a:p>
        </p:txBody>
      </p:sp>
      <p:pic>
        <p:nvPicPr>
          <p:cNvPr id="4" name="Picture 3" descr="Free vector graphic: Computer, Technology, Internet, Web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4573260"/>
            <a:ext cx="2032000" cy="1524000"/>
          </a:xfrm>
          <a:prstGeom prst="rect">
            <a:avLst/>
          </a:prstGeom>
        </p:spPr>
      </p:pic>
      <p:pic>
        <p:nvPicPr>
          <p:cNvPr id="5" name="Picture 4" descr="Checklist Lists Business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4700" y="4445210"/>
            <a:ext cx="1313757" cy="1639350"/>
          </a:xfrm>
          <a:prstGeom prst="rect">
            <a:avLst/>
          </a:prstGeom>
        </p:spPr>
      </p:pic>
    </p:spTree>
    <p:extLst>
      <p:ext uri="{BB962C8B-B14F-4D97-AF65-F5344CB8AC3E}">
        <p14:creationId xmlns:p14="http://schemas.microsoft.com/office/powerpoint/2010/main" val="3713303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C463-09DD-4FB8-8551-E73B5A8AAB99}"/>
              </a:ext>
            </a:extLst>
          </p:cNvPr>
          <p:cNvSpPr>
            <a:spLocks noGrp="1"/>
          </p:cNvSpPr>
          <p:nvPr>
            <p:ph type="title"/>
          </p:nvPr>
        </p:nvSpPr>
        <p:spPr/>
        <p:txBody>
          <a:bodyPr/>
          <a:lstStyle/>
          <a:p>
            <a:pPr algn="ctr"/>
            <a:r>
              <a:rPr lang="en-US" dirty="0"/>
              <a:t>Judy Delp Talk on Newcomer’s Club </a:t>
            </a:r>
          </a:p>
        </p:txBody>
      </p:sp>
      <p:sp>
        <p:nvSpPr>
          <p:cNvPr id="3" name="Content Placeholder 2">
            <a:extLst>
              <a:ext uri="{FF2B5EF4-FFF2-40B4-BE49-F238E27FC236}">
                <a16:creationId xmlns:a16="http://schemas.microsoft.com/office/drawing/2014/main" id="{508963B3-0CEC-4159-8CEE-86E24A1080AF}"/>
              </a:ext>
            </a:extLst>
          </p:cNvPr>
          <p:cNvSpPr>
            <a:spLocks noGrp="1"/>
          </p:cNvSpPr>
          <p:nvPr>
            <p:ph idx="1"/>
          </p:nvPr>
        </p:nvSpPr>
        <p:spPr/>
        <p:txBody>
          <a:bodyPr/>
          <a:lstStyle/>
          <a:p>
            <a:r>
              <a:rPr lang="en-US" dirty="0"/>
              <a:t>Judy Delp recently gave a presentation on successful longevity at the Tallahassee Women’s Newcomer’s Luncheon on January 8</a:t>
            </a:r>
            <a:r>
              <a:rPr lang="en-US" baseline="30000" dirty="0"/>
              <a:t>th</a:t>
            </a:r>
            <a:r>
              <a:rPr lang="en-US" dirty="0"/>
              <a:t>. </a:t>
            </a:r>
          </a:p>
        </p:txBody>
      </p:sp>
    </p:spTree>
    <p:extLst>
      <p:ext uri="{BB962C8B-B14F-4D97-AF65-F5344CB8AC3E}">
        <p14:creationId xmlns:p14="http://schemas.microsoft.com/office/powerpoint/2010/main" val="2757092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4036C-D50D-4294-96D3-ED37BA45CBF6}"/>
              </a:ext>
            </a:extLst>
          </p:cNvPr>
          <p:cNvSpPr>
            <a:spLocks noGrp="1"/>
          </p:cNvSpPr>
          <p:nvPr>
            <p:ph type="title"/>
          </p:nvPr>
        </p:nvSpPr>
        <p:spPr>
          <a:xfrm>
            <a:off x="685800" y="365125"/>
            <a:ext cx="10668000" cy="1616075"/>
          </a:xfrm>
        </p:spPr>
        <p:txBody>
          <a:bodyPr>
            <a:normAutofit fontScale="90000"/>
          </a:bodyPr>
          <a:lstStyle/>
          <a:p>
            <a:pPr algn="ctr"/>
            <a:r>
              <a:rPr lang="en-US" b="1" u="sng" dirty="0"/>
              <a:t>Friendly Reminder</a:t>
            </a:r>
            <a:r>
              <a:rPr lang="en-US" dirty="0"/>
              <a:t>: Still Need Student Publications/Guides/Chapters for ISL Annual Report</a:t>
            </a:r>
          </a:p>
        </p:txBody>
      </p:sp>
      <p:sp>
        <p:nvSpPr>
          <p:cNvPr id="3" name="Content Placeholder 2">
            <a:extLst>
              <a:ext uri="{FF2B5EF4-FFF2-40B4-BE49-F238E27FC236}">
                <a16:creationId xmlns:a16="http://schemas.microsoft.com/office/drawing/2014/main" id="{6861AD56-7E9C-4CFE-B359-656EA08B4283}"/>
              </a:ext>
            </a:extLst>
          </p:cNvPr>
          <p:cNvSpPr>
            <a:spLocks noGrp="1"/>
          </p:cNvSpPr>
          <p:nvPr>
            <p:ph idx="1"/>
          </p:nvPr>
        </p:nvSpPr>
        <p:spPr/>
        <p:txBody>
          <a:bodyPr/>
          <a:lstStyle/>
          <a:p>
            <a:r>
              <a:rPr lang="en-US" dirty="0"/>
              <a:t>Friendly reminder: if you have not already done so, we are still in need of your work involving your students: guides, publications, chapters, etc. Please email if applicable to Callie at </a:t>
            </a:r>
            <a:r>
              <a:rPr lang="en-US" dirty="0">
                <a:hlinkClick r:id="rId2"/>
              </a:rPr>
              <a:t>cperson@fsu.edu</a:t>
            </a:r>
            <a:r>
              <a:rPr lang="en-US" dirty="0"/>
              <a:t> </a:t>
            </a:r>
          </a:p>
          <a:p>
            <a:endParaRPr lang="en-US" dirty="0"/>
          </a:p>
          <a:p>
            <a:r>
              <a:rPr lang="en-US" dirty="0"/>
              <a:t>Thank you! </a:t>
            </a:r>
          </a:p>
        </p:txBody>
      </p:sp>
    </p:spTree>
    <p:extLst>
      <p:ext uri="{BB962C8B-B14F-4D97-AF65-F5344CB8AC3E}">
        <p14:creationId xmlns:p14="http://schemas.microsoft.com/office/powerpoint/2010/main" val="2319083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ISL at Active Living Expo</a:t>
            </a:r>
          </a:p>
        </p:txBody>
      </p:sp>
      <p:pic>
        <p:nvPicPr>
          <p:cNvPr id="6" name="Picture 5"/>
          <p:cNvPicPr>
            <a:picLocks noChangeAspect="1"/>
          </p:cNvPicPr>
          <p:nvPr/>
        </p:nvPicPr>
        <p:blipFill>
          <a:blip r:embed="rId2"/>
          <a:stretch>
            <a:fillRect/>
          </a:stretch>
        </p:blipFill>
        <p:spPr>
          <a:xfrm>
            <a:off x="533400" y="1841391"/>
            <a:ext cx="3109229" cy="2072820"/>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038601" y="1825625"/>
            <a:ext cx="2667000" cy="2061326"/>
          </a:xfrm>
          <a:prstGeom prst="rect">
            <a:avLst/>
          </a:prstGeom>
        </p:spPr>
      </p:pic>
      <p:pic>
        <p:nvPicPr>
          <p:cNvPr id="10" name="Picture 9"/>
          <p:cNvPicPr>
            <a:picLocks noChangeAspect="1"/>
          </p:cNvPicPr>
          <p:nvPr/>
        </p:nvPicPr>
        <p:blipFill>
          <a:blip r:embed="rId5"/>
          <a:stretch>
            <a:fillRect/>
          </a:stretch>
        </p:blipFill>
        <p:spPr>
          <a:xfrm>
            <a:off x="6934200" y="1812507"/>
            <a:ext cx="3131343" cy="2087562"/>
          </a:xfrm>
          <a:prstGeom prst="rect">
            <a:avLst/>
          </a:prstGeom>
        </p:spPr>
      </p:pic>
      <p:pic>
        <p:nvPicPr>
          <p:cNvPr id="12" name="Picture 11"/>
          <p:cNvPicPr>
            <a:picLocks noChangeAspect="1"/>
          </p:cNvPicPr>
          <p:nvPr/>
        </p:nvPicPr>
        <p:blipFill>
          <a:blip r:embed="rId6"/>
          <a:stretch>
            <a:fillRect/>
          </a:stretch>
        </p:blipFill>
        <p:spPr>
          <a:xfrm>
            <a:off x="609600" y="3962401"/>
            <a:ext cx="3054701" cy="2362200"/>
          </a:xfrm>
          <a:prstGeom prst="rect">
            <a:avLst/>
          </a:prstGeom>
        </p:spPr>
      </p:pic>
      <p:pic>
        <p:nvPicPr>
          <p:cNvPr id="14" name="Picture 13"/>
          <p:cNvPicPr>
            <a:picLocks noChangeAspect="1"/>
          </p:cNvPicPr>
          <p:nvPr/>
        </p:nvPicPr>
        <p:blipFill rotWithShape="1">
          <a:blip r:embed="rId7"/>
          <a:srcRect r="16226"/>
          <a:stretch/>
        </p:blipFill>
        <p:spPr>
          <a:xfrm>
            <a:off x="3800961" y="3952473"/>
            <a:ext cx="2980839" cy="2372128"/>
          </a:xfrm>
          <a:prstGeom prst="rect">
            <a:avLst/>
          </a:prstGeom>
        </p:spPr>
      </p:pic>
    </p:spTree>
    <p:extLst>
      <p:ext uri="{BB962C8B-B14F-4D97-AF65-F5344CB8AC3E}">
        <p14:creationId xmlns:p14="http://schemas.microsoft.com/office/powerpoint/2010/main" val="3051115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34276-1FBD-4D91-82F1-C81E0E86C0C5}"/>
              </a:ext>
            </a:extLst>
          </p:cNvPr>
          <p:cNvSpPr>
            <a:spLocks noGrp="1"/>
          </p:cNvSpPr>
          <p:nvPr>
            <p:ph type="title"/>
          </p:nvPr>
        </p:nvSpPr>
        <p:spPr/>
        <p:txBody>
          <a:bodyPr/>
          <a:lstStyle/>
          <a:p>
            <a:pPr algn="ctr"/>
            <a:r>
              <a:rPr lang="en-US" dirty="0"/>
              <a:t>Awards, Honors/Promotions</a:t>
            </a:r>
          </a:p>
        </p:txBody>
      </p:sp>
      <p:sp>
        <p:nvSpPr>
          <p:cNvPr id="3" name="Content Placeholder 2">
            <a:extLst>
              <a:ext uri="{FF2B5EF4-FFF2-40B4-BE49-F238E27FC236}">
                <a16:creationId xmlns:a16="http://schemas.microsoft.com/office/drawing/2014/main" id="{5221AB11-9E1A-4FAB-8301-97D91216DB78}"/>
              </a:ext>
            </a:extLst>
          </p:cNvPr>
          <p:cNvSpPr>
            <a:spLocks noGrp="1"/>
          </p:cNvSpPr>
          <p:nvPr>
            <p:ph idx="1"/>
          </p:nvPr>
        </p:nvSpPr>
        <p:spPr/>
        <p:txBody>
          <a:bodyPr/>
          <a:lstStyle/>
          <a:p>
            <a:pPr lvl="0"/>
            <a:r>
              <a:rPr lang="en-US" dirty="0">
                <a:solidFill>
                  <a:prstClr val="black"/>
                </a:solidFill>
              </a:rPr>
              <a:t>Let us know if you’ve received any changes in tenure status, promotions, or received any awards! </a:t>
            </a:r>
          </a:p>
          <a:p>
            <a:endParaRPr lang="en-US" dirty="0"/>
          </a:p>
        </p:txBody>
      </p:sp>
    </p:spTree>
    <p:extLst>
      <p:ext uri="{BB962C8B-B14F-4D97-AF65-F5344CB8AC3E}">
        <p14:creationId xmlns:p14="http://schemas.microsoft.com/office/powerpoint/2010/main" val="716957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42D5-2031-48EB-8318-8DC90960C01C}"/>
              </a:ext>
            </a:extLst>
          </p:cNvPr>
          <p:cNvSpPr>
            <a:spLocks noGrp="1"/>
          </p:cNvSpPr>
          <p:nvPr>
            <p:ph type="title"/>
          </p:nvPr>
        </p:nvSpPr>
        <p:spPr/>
        <p:txBody>
          <a:bodyPr/>
          <a:lstStyle/>
          <a:p>
            <a:pPr algn="ctr"/>
            <a:r>
              <a:rPr lang="en-US" dirty="0"/>
              <a:t>Please Congratulate Angelina Sutton</a:t>
            </a:r>
          </a:p>
        </p:txBody>
      </p:sp>
      <p:sp>
        <p:nvSpPr>
          <p:cNvPr id="3" name="Content Placeholder 2">
            <a:extLst>
              <a:ext uri="{FF2B5EF4-FFF2-40B4-BE49-F238E27FC236}">
                <a16:creationId xmlns:a16="http://schemas.microsoft.com/office/drawing/2014/main" id="{A4FBF48B-41A0-44A3-832B-9636AF4A67BD}"/>
              </a:ext>
            </a:extLst>
          </p:cNvPr>
          <p:cNvSpPr>
            <a:spLocks noGrp="1"/>
          </p:cNvSpPr>
          <p:nvPr>
            <p:ph idx="1"/>
          </p:nvPr>
        </p:nvSpPr>
        <p:spPr/>
        <p:txBody>
          <a:bodyPr/>
          <a:lstStyle/>
          <a:p>
            <a:r>
              <a:rPr lang="en-US" dirty="0">
                <a:solidFill>
                  <a:prstClr val="black"/>
                </a:solidFill>
              </a:rPr>
              <a:t>Please congratulate Angelina Sutin, promoted to full professor! </a:t>
            </a:r>
          </a:p>
          <a:p>
            <a:endParaRPr lang="en-US" dirty="0"/>
          </a:p>
        </p:txBody>
      </p:sp>
      <p:pic>
        <p:nvPicPr>
          <p:cNvPr id="1026" name="Picture 2" descr="Angelina Sutin Ph.D.">
            <a:extLst>
              <a:ext uri="{FF2B5EF4-FFF2-40B4-BE49-F238E27FC236}">
                <a16:creationId xmlns:a16="http://schemas.microsoft.com/office/drawing/2014/main" id="{462E9789-2E71-4AD1-B4C6-C6E74270C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438400"/>
            <a:ext cx="3143250" cy="422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043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s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CCEEA1F17ECE419C57B4E3CC1E3366" ma:contentTypeVersion="13" ma:contentTypeDescription="Create a new document." ma:contentTypeScope="" ma:versionID="1aeb104a1dab7fffaac028a56ad223b2">
  <xsd:schema xmlns:xsd="http://www.w3.org/2001/XMLSchema" xmlns:xs="http://www.w3.org/2001/XMLSchema" xmlns:p="http://schemas.microsoft.com/office/2006/metadata/properties" xmlns:ns3="8f8e9877-ad8e-4aa3-8d41-07f59528dd2d" xmlns:ns4="cf61a399-8d59-4641-a84d-2ddafafcd293" targetNamespace="http://schemas.microsoft.com/office/2006/metadata/properties" ma:root="true" ma:fieldsID="c410660058dc8c0f1efd1625a4589c29" ns3:_="" ns4:_="">
    <xsd:import namespace="8f8e9877-ad8e-4aa3-8d41-07f59528dd2d"/>
    <xsd:import namespace="cf61a399-8d59-4641-a84d-2ddafafcd29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8e9877-ad8e-4aa3-8d41-07f59528dd2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61a399-8d59-4641-a84d-2ddafafcd29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F6E00A-D812-4B6F-9886-CD71827D5B1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82DF890-2EE9-4F48-9B33-7D752FA0E8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8e9877-ad8e-4aa3-8d41-07f59528dd2d"/>
    <ds:schemaRef ds:uri="cf61a399-8d59-4641-a84d-2ddafafcd2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AC99FC-762B-49CF-A79C-156C8ACBF2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ISL_Slide_Tempate</Template>
  <TotalTime>798</TotalTime>
  <Words>934</Words>
  <Application>Microsoft Office PowerPoint</Application>
  <PresentationFormat>Widescreen</PresentationFormat>
  <Paragraphs>86</Paragraphs>
  <Slides>23</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Garamond</vt:lpstr>
      <vt:lpstr>Office Theme</vt:lpstr>
      <vt:lpstr>isl</vt:lpstr>
      <vt:lpstr>PowerPoint Presentation</vt:lpstr>
      <vt:lpstr>Grants Update</vt:lpstr>
      <vt:lpstr>NIDILRR RERC</vt:lpstr>
      <vt:lpstr>ISL Fluid Review Grant Website</vt:lpstr>
      <vt:lpstr>Judy Delp Talk on Newcomer’s Club </vt:lpstr>
      <vt:lpstr>Friendly Reminder: Still Need Student Publications/Guides/Chapters for ISL Annual Report</vt:lpstr>
      <vt:lpstr>ISL at Active Living Expo</vt:lpstr>
      <vt:lpstr>Awards, Honors/Promotions</vt:lpstr>
      <vt:lpstr>Please Congratulate Angelina Sutton</vt:lpstr>
      <vt:lpstr>Upcoming ISL Brown Bags</vt:lpstr>
      <vt:lpstr>2020 City Wellness Conference Update</vt:lpstr>
      <vt:lpstr>Florida Senior Day 2020</vt:lpstr>
      <vt:lpstr>2020 Student Poster Research Day</vt:lpstr>
      <vt:lpstr>“Big Bets” Consultant Opportunity</vt:lpstr>
      <vt:lpstr>Transportation Day 2020</vt:lpstr>
      <vt:lpstr>ISL 2020 Spring Speaker </vt:lpstr>
      <vt:lpstr>Macomb Street Manor</vt:lpstr>
      <vt:lpstr>Next Joint Advisory Board Meeting</vt:lpstr>
      <vt:lpstr>Expert Net</vt:lpstr>
      <vt:lpstr>Video Presentations</vt:lpstr>
      <vt:lpstr>Video Presentations, continued</vt:lpstr>
      <vt:lpstr>Screenshot of Grad World</vt:lpstr>
      <vt:lpstr>Director’s Travel Schedule</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Komsky</dc:creator>
  <cp:lastModifiedBy>Callie Kindelsperger</cp:lastModifiedBy>
  <cp:revision>55</cp:revision>
  <dcterms:created xsi:type="dcterms:W3CDTF">2014-01-16T15:05:19Z</dcterms:created>
  <dcterms:modified xsi:type="dcterms:W3CDTF">2020-01-27T15:04:54Z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0x010100A7CCEEA1F17ECE419C57B4E3CC1E3366</vt:lpwstr>
  </property>
</Properties>
</file>