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DEC2-47B5-403C-8A3D-DD354FCA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FBCF0-7AC5-4431-8F75-8E719429F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6C71-AB9F-42A2-ADC9-B8B87FFF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8F9FB-09A4-47CF-A1BC-5AE35CC6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5D0CA-4295-4917-A492-88A6E12C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3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7F95-FE84-4731-B6CA-3236120E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8B13B-D5E3-4E11-B915-D96160FB1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C75FB-974E-4A99-8781-632842AB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26241-DDD0-4BC9-92D0-8043CC745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E4E1-BCE3-4A4B-AF6E-55726161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7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1E7F5-E71E-4DAC-AC42-28F16E0A9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4EC43-430D-490C-B326-C41C8124A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D47BF-5507-421E-8B20-7E8AB8F4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3FF5-DE43-4727-9E66-780DF713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99582-0306-4074-A4F6-63867946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7FC7-F401-4E22-82FF-8DECE229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6B2C-E699-4D82-8A09-3B0F9E82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996E-091A-49DF-86C1-94AB2E6E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D8DEC-5280-4ADD-B9FD-AAFA69B3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0E06-5660-4ED5-ADB5-7EEFEB41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9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1DF4-4ABF-4901-946B-07982B4B3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5BB1F-5136-4360-8A7A-ECB565B92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646D-D352-498D-93BD-BDD0FA72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DBE68-5607-4BA5-B626-596A52F3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3E4A-722C-405E-BE57-6901C1D8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D38AE-E326-4BE6-BA89-3543D8CD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47EF6-2CE5-4B3E-AF20-C13D423F8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E9084-70C9-459C-A919-9882DDBF0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10C2B-F154-4651-A26C-B9911FA8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AE079-46B1-4982-92F0-9B1CC23D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AF417-EBC9-4E6D-907F-281711AD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7EE2-AD13-4435-8865-30A742CB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6BAF-039A-45AE-9744-687C25585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BAAF0-950F-4C05-99DE-01DBB9988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AA6B8-B210-4733-BF69-1BA606A6C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44CA0-53B5-43D3-8850-DF1A08C95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36CFC-F051-4BC7-85F8-828FA20A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20D05D-445D-4D9E-BFD3-3B913196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B63630-CEF9-4AA3-AA3F-C045921C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1B93-0BCD-47D3-B18A-7A230D0A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3251A0-DAD0-43D2-9647-0D5678511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8D447-28A4-445E-9EC2-793D5C40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2E358-1B6B-4057-9EAC-3A6DE46F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C9AA6-177E-4495-8B4A-FCF258D4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55C4-1559-4EBD-A4A1-42A64EC3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EA34C-2307-4D72-9039-F500DA1C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4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4B40-E51A-4C77-A7C6-492AB3C1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A9FF-7951-4EAD-94D1-D994B58A0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2D3EF-0D10-48EF-9CFA-0F46AF72D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A0662-1381-424D-BBFA-D5260DD4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6AE58-6845-4813-926C-64AA570B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F4F87-B603-43BA-9063-F6BF574F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D5E1-8F08-4B96-B2C5-5C477B931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215A0-98C5-4486-861C-693CE3188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2F239-F7E2-4DE5-9A18-67FB0A8A5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A2C04-CD36-4E56-A7F7-B067C3499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2B23A-CB1E-4DD1-96DD-720A9AD4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8FB5B-6D31-4670-87A3-ED3844A0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2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9568BE-1645-4833-B483-6D5BC327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D2971-2CA3-4F23-918C-1FFF6D531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6FB7E-165E-4C91-8565-67E28074A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BD72-13D4-4379-A3AF-96BAAE7DE6A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BD7C9-3484-4862-8B21-FE993985A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1BF3A-F36C-44BD-80A9-AA927AD20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6BE6-2190-4010-8088-3C523C7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093109-CAB4-4DD5-A90F-C63F4C5D3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152" b="984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9BE7C-95BD-4E11-B3F3-1A6AC452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48010" y="2294027"/>
            <a:ext cx="7713192" cy="13427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Tapping Into Students’ 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Motivations</a:t>
            </a:r>
            <a:b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67BAD-A80D-4D0D-87B2-64DCA77ED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8792" y="4449061"/>
            <a:ext cx="6724607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July 21,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9:30 – 4:00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$100 stipend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seats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Logan Chalfant for additional details.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lchalfant@fsu.edu</a:t>
            </a:r>
          </a:p>
          <a:p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170090-A65E-4D54-BBA2-295D75E26567}"/>
              </a:ext>
            </a:extLst>
          </p:cNvPr>
          <p:cNvSpPr txBox="1"/>
          <p:nvPr/>
        </p:nvSpPr>
        <p:spPr>
          <a:xfrm>
            <a:off x="140575" y="3405948"/>
            <a:ext cx="816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FSU-Teach invites you to a one-day virtual workshop.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27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Tapping Into Students’  Academic Motivations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Tapping Into Student Motivations</dc:title>
  <dc:creator>Logan Chalfant</dc:creator>
  <cp:lastModifiedBy>Logan Chalfant</cp:lastModifiedBy>
  <cp:revision>3</cp:revision>
  <dcterms:created xsi:type="dcterms:W3CDTF">2021-04-21T18:03:27Z</dcterms:created>
  <dcterms:modified xsi:type="dcterms:W3CDTF">2021-04-21T18:22:32Z</dcterms:modified>
</cp:coreProperties>
</file>