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15544800"/>
  <p:notesSz cx="10058400" cy="15544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4818888"/>
            <a:ext cx="8549640" cy="326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8705088"/>
            <a:ext cx="7040880" cy="388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18" Type="http://schemas.openxmlformats.org/officeDocument/2006/relationships/image" Target="../media/image1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jpg"/><Relationship Id="rId1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g"/><Relationship Id="rId10" Type="http://schemas.openxmlformats.org/officeDocument/2006/relationships/image" Target="../media/image4.jp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6584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01235" y="14391368"/>
            <a:ext cx="597433" cy="596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00910" y="14615145"/>
            <a:ext cx="1184120" cy="220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9571" y="14572349"/>
            <a:ext cx="889524" cy="2856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36116" y="14493966"/>
            <a:ext cx="946645" cy="396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54380" y="14458097"/>
            <a:ext cx="718150" cy="505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72247" y="14441775"/>
            <a:ext cx="554934" cy="52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33213" y="14453159"/>
            <a:ext cx="596734" cy="4929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338412" y="14497716"/>
            <a:ext cx="974509" cy="4255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13244" y="14531545"/>
            <a:ext cx="783437" cy="3182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310603" y="14537911"/>
            <a:ext cx="1084281" cy="286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525618" y="14394547"/>
            <a:ext cx="484751" cy="5552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6124066"/>
            <a:ext cx="10058401" cy="692731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621792"/>
            <a:ext cx="9052560" cy="2487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3575304"/>
            <a:ext cx="9052560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fsu-teach.fsu.ed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0481" y="11281283"/>
            <a:ext cx="174072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Science teachers are </a:t>
            </a:r>
            <a:r>
              <a:rPr sz="1500" dirty="0" smtClean="0">
                <a:solidFill>
                  <a:srgbClr val="FFFFFF"/>
                </a:solidFill>
                <a:latin typeface="Myriad Pro"/>
                <a:cs typeface="Myriad Pro"/>
              </a:rPr>
              <a:t>in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high demand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and </a:t>
            </a:r>
            <a:r>
              <a:rPr sz="1500" dirty="0" smtClean="0">
                <a:solidFill>
                  <a:srgbClr val="FFFFFF"/>
                </a:solidFill>
                <a:latin typeface="Myriad Pro"/>
                <a:cs typeface="Myriad Pro"/>
              </a:rPr>
              <a:t>can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land a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job</a:t>
            </a:r>
            <a:r>
              <a:rPr sz="1500" b="1" spc="-1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almost  anywhere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in the</a:t>
            </a:r>
            <a:r>
              <a:rPr sz="1500" spc="-3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US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1512" y="11319383"/>
            <a:ext cx="1873688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Teachers are 6x more  likely to say that they 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make a </a:t>
            </a:r>
            <a:r>
              <a:rPr sz="1500" b="1" spc="-5" dirty="0">
                <a:solidFill>
                  <a:srgbClr val="FFFFFF"/>
                </a:solidFill>
                <a:latin typeface="Myriad Pro"/>
                <a:cs typeface="Myriad Pro"/>
              </a:rPr>
              <a:t>difference</a:t>
            </a:r>
            <a:r>
              <a:rPr sz="1500" b="1" spc="-8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in  people’s lives than  other STEM  professionals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558" y="8175752"/>
            <a:ext cx="186943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Most people  underestimate</a:t>
            </a:r>
            <a:r>
              <a:rPr sz="1500" spc="-114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Myriad Pro"/>
                <a:cs typeface="Myriad Pro"/>
              </a:rPr>
              <a:t>teacher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salaries</a:t>
            </a:r>
            <a:r>
              <a:rPr sz="1500" b="1" spc="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by</a:t>
            </a:r>
            <a:endParaRPr sz="150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$10,000-$30,000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375" y="8181657"/>
            <a:ext cx="142875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There are</a:t>
            </a:r>
            <a:r>
              <a:rPr sz="1500" spc="-9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 smtClean="0">
                <a:solidFill>
                  <a:srgbClr val="FFFFFF"/>
                </a:solidFill>
                <a:latin typeface="Myriad Pro"/>
                <a:cs typeface="Myriad Pro"/>
              </a:rPr>
              <a:t>student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loan</a:t>
            </a:r>
            <a:r>
              <a:rPr sz="1500" b="1" spc="-1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forgiveness 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programs and 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scholarships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for </a:t>
            </a:r>
            <a:r>
              <a:rPr sz="1500" dirty="0" smtClean="0">
                <a:solidFill>
                  <a:srgbClr val="FFFFFF"/>
                </a:solidFill>
                <a:latin typeface="Myriad Pro"/>
                <a:cs typeface="Myriad Pro"/>
              </a:rPr>
              <a:t>teachers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661" y="11281283"/>
            <a:ext cx="148971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Teachers report  having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higher</a:t>
            </a:r>
            <a:r>
              <a:rPr sz="1500" b="1" spc="-1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job </a:t>
            </a:r>
            <a:r>
              <a:rPr sz="1500" b="1" smtClean="0">
                <a:solidFill>
                  <a:srgbClr val="FFFFFF"/>
                </a:solidFill>
                <a:latin typeface="Myriad Pro"/>
                <a:cs typeface="Myriad Pro"/>
              </a:rPr>
              <a:t>satisfaction </a:t>
            </a:r>
            <a:r>
              <a:rPr sz="1500" smtClean="0">
                <a:solidFill>
                  <a:srgbClr val="FFFFFF"/>
                </a:solidFill>
                <a:latin typeface="Myriad Pro"/>
                <a:cs typeface="Myriad Pro"/>
              </a:rPr>
              <a:t>than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other STEM  professionals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2240" y="11312715"/>
            <a:ext cx="198456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3234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Teachers report  similar </a:t>
            </a:r>
            <a:r>
              <a:rPr sz="1500" dirty="0" smtClean="0">
                <a:solidFill>
                  <a:srgbClr val="FFFFFF"/>
                </a:solidFill>
                <a:latin typeface="Myriad Pro"/>
                <a:cs typeface="Myriad Pro"/>
              </a:rPr>
              <a:t>or</a:t>
            </a:r>
            <a:r>
              <a:rPr lang="en-US" sz="1500" spc="-1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 smtClean="0">
                <a:solidFill>
                  <a:srgbClr val="FFFFFF"/>
                </a:solidFill>
                <a:latin typeface="Myriad Pro"/>
                <a:cs typeface="Myriad Pro"/>
              </a:rPr>
              <a:t>greater</a:t>
            </a:r>
            <a:endParaRPr sz="1500" dirty="0">
              <a:latin typeface="Myriad Pro"/>
              <a:cs typeface="Myriad Pro"/>
            </a:endParaRPr>
          </a:p>
          <a:p>
            <a:pPr marL="12700" marR="5080">
              <a:lnSpc>
                <a:spcPct val="100000"/>
              </a:lnSpc>
            </a:pPr>
            <a:r>
              <a:rPr lang="en-US" sz="1500" b="1" dirty="0" smtClean="0">
                <a:solidFill>
                  <a:srgbClr val="FFFFFF"/>
                </a:solidFill>
                <a:latin typeface="Myriad Pro"/>
                <a:cs typeface="Myriad Pro"/>
              </a:rPr>
              <a:t>I</a:t>
            </a:r>
            <a:r>
              <a:rPr sz="1500" b="1" dirty="0" smtClean="0">
                <a:solidFill>
                  <a:srgbClr val="FFFFFF"/>
                </a:solidFill>
                <a:latin typeface="Myriad Pro"/>
                <a:cs typeface="Myriad Pro"/>
              </a:rPr>
              <a:t>ntellectual</a:t>
            </a:r>
            <a:r>
              <a:rPr lang="en-US" sz="1500" b="1" dirty="0" smtClean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Myriad Pro"/>
                <a:cs typeface="Myriad Pro"/>
              </a:rPr>
              <a:t>challenge 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in their jobs than</a:t>
            </a:r>
            <a:r>
              <a:rPr sz="1500" spc="-9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other  STEM</a:t>
            </a:r>
            <a:r>
              <a:rPr sz="1500" spc="-1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professionals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852" y="8186229"/>
            <a:ext cx="1960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Most teaching jobs</a:t>
            </a:r>
            <a:r>
              <a:rPr sz="1500" spc="-1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have </a:t>
            </a:r>
            <a:r>
              <a:rPr sz="1500" dirty="0" smtClean="0">
                <a:solidFill>
                  <a:srgbClr val="FFFFFF"/>
                </a:solidFill>
                <a:latin typeface="Myriad Pro"/>
                <a:cs typeface="Myriad Pro"/>
              </a:rPr>
              <a:t>better </a:t>
            </a:r>
            <a:r>
              <a:rPr sz="1500" b="1" dirty="0">
                <a:solidFill>
                  <a:srgbClr val="FFFFFF"/>
                </a:solidFill>
                <a:latin typeface="Myriad Pro"/>
                <a:cs typeface="Myriad Pro"/>
              </a:rPr>
              <a:t>retirement  </a:t>
            </a:r>
            <a:r>
              <a:rPr sz="1500" b="1" spc="-10" dirty="0">
                <a:solidFill>
                  <a:srgbClr val="FFFFFF"/>
                </a:solidFill>
                <a:latin typeface="Myriad Pro"/>
                <a:cs typeface="Myriad Pro"/>
              </a:rPr>
              <a:t>benefits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than private  industry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58670" y="13259807"/>
            <a:ext cx="5114063" cy="890269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en-US" sz="2200" b="1" dirty="0" smtClean="0">
                <a:solidFill>
                  <a:srgbClr val="221F1F"/>
                </a:solidFill>
                <a:latin typeface="Myriad Pro"/>
                <a:cs typeface="Myriad Pro"/>
                <a:hlinkClick r:id="rId2"/>
              </a:rPr>
              <a:t>www.fsu-teach.fsu.edu</a:t>
            </a:r>
            <a:r>
              <a:rPr lang="en-US" sz="2200" b="1" dirty="0" smtClean="0">
                <a:solidFill>
                  <a:srgbClr val="221F1F"/>
                </a:solidFill>
                <a:latin typeface="Myriad Pro"/>
                <a:cs typeface="Myriad Pro"/>
              </a:rPr>
              <a:t> </a:t>
            </a:r>
            <a:r>
              <a:rPr sz="2200" b="1" dirty="0" smtClean="0">
                <a:solidFill>
                  <a:srgbClr val="221F1F"/>
                </a:solidFill>
                <a:latin typeface="Myriad Pro"/>
                <a:cs typeface="Myriad Pro"/>
              </a:rPr>
              <a:t>and</a:t>
            </a:r>
            <a:r>
              <a:rPr sz="2200" b="1" spc="-25" dirty="0" smtClean="0">
                <a:solidFill>
                  <a:srgbClr val="221F1F"/>
                </a:solidFill>
                <a:latin typeface="Myriad Pro"/>
                <a:cs typeface="Myriad Pro"/>
              </a:rPr>
              <a:t> </a:t>
            </a:r>
            <a:r>
              <a:rPr sz="2200" b="1" u="heavy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Myriad Pro"/>
                <a:cs typeface="Myriad Pro"/>
              </a:rPr>
              <a:t>teach.org</a:t>
            </a:r>
            <a:endParaRPr sz="220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500" dirty="0">
                <a:solidFill>
                  <a:srgbClr val="2A7086"/>
                </a:solidFill>
                <a:latin typeface="Myriad Pro"/>
                <a:cs typeface="Myriad Pro"/>
              </a:rPr>
              <a:t>Contact </a:t>
            </a:r>
            <a:r>
              <a:rPr lang="en-US" sz="1500" dirty="0" smtClean="0">
                <a:solidFill>
                  <a:srgbClr val="2A7086"/>
                </a:solidFill>
                <a:latin typeface="Myriad Pro"/>
                <a:cs typeface="Myriad Pro"/>
              </a:rPr>
              <a:t>Dr. Robi</a:t>
            </a:r>
            <a:r>
              <a:rPr lang="en-US" sz="1500" dirty="0" smtClean="0">
                <a:solidFill>
                  <a:srgbClr val="2A7086"/>
                </a:solidFill>
                <a:latin typeface="Myriad Pro"/>
                <a:cs typeface="Myriad Pro"/>
              </a:rPr>
              <a:t>n Smith </a:t>
            </a:r>
            <a:r>
              <a:rPr sz="1500" dirty="0" smtClean="0">
                <a:solidFill>
                  <a:srgbClr val="2A7086"/>
                </a:solidFill>
                <a:latin typeface="Myriad Pro"/>
                <a:cs typeface="Myriad Pro"/>
              </a:rPr>
              <a:t>at </a:t>
            </a:r>
            <a:r>
              <a:rPr lang="en-US" sz="1500" dirty="0" smtClean="0">
                <a:solidFill>
                  <a:srgbClr val="2A7086"/>
                </a:solidFill>
                <a:latin typeface="Myriad Pro"/>
                <a:cs typeface="Myriad Pro"/>
              </a:rPr>
              <a:t>smith@bio.fsu.edu</a:t>
            </a:r>
            <a:endParaRPr sz="1500" dirty="0">
              <a:latin typeface="Myriad Pro"/>
              <a:cs typeface="Myriad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61244" y="15101937"/>
            <a:ext cx="737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This material is based upon </a:t>
            </a:r>
            <a:r>
              <a:rPr sz="900" spc="-5" dirty="0">
                <a:latin typeface="Times New Roman"/>
                <a:cs typeface="Times New Roman"/>
              </a:rPr>
              <a:t>work </a:t>
            </a:r>
            <a:r>
              <a:rPr sz="900" dirty="0">
                <a:latin typeface="Times New Roman"/>
                <a:cs typeface="Times New Roman"/>
              </a:rPr>
              <a:t>supported by the National Science </a:t>
            </a:r>
            <a:r>
              <a:rPr sz="900" spc="-5" dirty="0">
                <a:latin typeface="Times New Roman"/>
                <a:cs typeface="Times New Roman"/>
              </a:rPr>
              <a:t>Foundation </a:t>
            </a:r>
            <a:r>
              <a:rPr sz="900" dirty="0">
                <a:latin typeface="Times New Roman"/>
                <a:cs typeface="Times New Roman"/>
              </a:rPr>
              <a:t>under Grant </a:t>
            </a:r>
            <a:r>
              <a:rPr sz="900" spc="-5" dirty="0">
                <a:latin typeface="Times New Roman"/>
                <a:cs typeface="Times New Roman"/>
              </a:rPr>
              <a:t>Nos. </a:t>
            </a:r>
            <a:r>
              <a:rPr sz="900" dirty="0">
                <a:latin typeface="Times New Roman"/>
                <a:cs typeface="Times New Roman"/>
              </a:rPr>
              <a:t>1821710 &amp; 1821462. </a:t>
            </a:r>
            <a:r>
              <a:rPr sz="900" spc="-10" dirty="0">
                <a:latin typeface="Times New Roman"/>
                <a:cs typeface="Times New Roman"/>
              </a:rPr>
              <a:t>Any </a:t>
            </a:r>
            <a:r>
              <a:rPr sz="900" dirty="0">
                <a:latin typeface="Times New Roman"/>
                <a:cs typeface="Times New Roman"/>
              </a:rPr>
              <a:t>opinions, </a:t>
            </a:r>
            <a:r>
              <a:rPr sz="900" spc="-5" dirty="0">
                <a:latin typeface="Times New Roman"/>
                <a:cs typeface="Times New Roman"/>
              </a:rPr>
              <a:t>findings, </a:t>
            </a:r>
            <a:r>
              <a:rPr sz="900" dirty="0">
                <a:latin typeface="Times New Roman"/>
                <a:cs typeface="Times New Roman"/>
              </a:rPr>
              <a:t>and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conclusions  or recommendations </a:t>
            </a:r>
            <a:r>
              <a:rPr sz="900" spc="-5" dirty="0">
                <a:latin typeface="Times New Roman"/>
                <a:cs typeface="Times New Roman"/>
              </a:rPr>
              <a:t>expressed </a:t>
            </a:r>
            <a:r>
              <a:rPr sz="900" dirty="0">
                <a:latin typeface="Times New Roman"/>
                <a:cs typeface="Times New Roman"/>
              </a:rPr>
              <a:t>in this material are those of the author(s) and do not necessarily reflect the </a:t>
            </a:r>
            <a:r>
              <a:rPr sz="900" spc="-5" dirty="0">
                <a:latin typeface="Times New Roman"/>
                <a:cs typeface="Times New Roman"/>
              </a:rPr>
              <a:t>views </a:t>
            </a:r>
            <a:r>
              <a:rPr sz="900" dirty="0">
                <a:latin typeface="Times New Roman"/>
                <a:cs typeface="Times New Roman"/>
              </a:rPr>
              <a:t>of the National Science</a:t>
            </a:r>
            <a:r>
              <a:rPr sz="900" spc="-5" dirty="0">
                <a:latin typeface="Times New Roman"/>
                <a:cs typeface="Times New Roman"/>
              </a:rPr>
              <a:t> Foundation.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333" y="6241293"/>
            <a:ext cx="9855835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50" dirty="0">
                <a:solidFill>
                  <a:srgbClr val="FFFFFF"/>
                </a:solidFill>
                <a:latin typeface="Myriad Pro"/>
                <a:cs typeface="Myriad Pro"/>
              </a:rPr>
              <a:t>TEACHING: </a:t>
            </a:r>
            <a:r>
              <a:rPr sz="2300" b="1" spc="45" dirty="0">
                <a:solidFill>
                  <a:srgbClr val="FFFFFF"/>
                </a:solidFill>
                <a:latin typeface="Myriad Pro"/>
                <a:cs typeface="Myriad Pro"/>
              </a:rPr>
              <a:t>WORTH </a:t>
            </a:r>
            <a:r>
              <a:rPr sz="2300" b="1" spc="30" dirty="0">
                <a:solidFill>
                  <a:srgbClr val="FFFFFF"/>
                </a:solidFill>
                <a:latin typeface="Myriad Pro"/>
                <a:cs typeface="Myriad Pro"/>
              </a:rPr>
              <a:t>IT IN </a:t>
            </a:r>
            <a:r>
              <a:rPr sz="2300" b="1" spc="45" dirty="0">
                <a:solidFill>
                  <a:srgbClr val="FFFFFF"/>
                </a:solidFill>
                <a:latin typeface="Myriad Pro"/>
                <a:cs typeface="Myriad Pro"/>
              </a:rPr>
              <a:t>MORE </a:t>
            </a:r>
            <a:r>
              <a:rPr sz="2300" b="1" spc="-70" dirty="0">
                <a:solidFill>
                  <a:srgbClr val="FFFFFF"/>
                </a:solidFill>
                <a:latin typeface="Myriad Pro"/>
                <a:cs typeface="Myriad Pro"/>
              </a:rPr>
              <a:t>WAYS </a:t>
            </a:r>
            <a:r>
              <a:rPr sz="2300" b="1" spc="45" dirty="0">
                <a:solidFill>
                  <a:srgbClr val="FFFFFF"/>
                </a:solidFill>
                <a:latin typeface="Myriad Pro"/>
                <a:cs typeface="Myriad Pro"/>
              </a:rPr>
              <a:t>THAN </a:t>
            </a:r>
            <a:r>
              <a:rPr sz="2300" b="1" dirty="0">
                <a:solidFill>
                  <a:srgbClr val="FFFFFF"/>
                </a:solidFill>
                <a:latin typeface="Myriad Pro"/>
                <a:cs typeface="Myriad Pro"/>
              </a:rPr>
              <a:t>YOU </a:t>
            </a:r>
            <a:r>
              <a:rPr sz="2300" b="1" spc="50" dirty="0">
                <a:solidFill>
                  <a:srgbClr val="FFFFFF"/>
                </a:solidFill>
                <a:latin typeface="Myriad Pro"/>
                <a:cs typeface="Myriad Pro"/>
              </a:rPr>
              <a:t>MIGHT </a:t>
            </a:r>
            <a:r>
              <a:rPr sz="2300" b="1" spc="50" dirty="0" smtClean="0">
                <a:solidFill>
                  <a:srgbClr val="FFFFFF"/>
                </a:solidFill>
                <a:latin typeface="Myriad Pro"/>
                <a:cs typeface="Myriad Pro"/>
              </a:rPr>
              <a:t>THINK</a:t>
            </a:r>
            <a:r>
              <a:rPr sz="2300" b="1" spc="65" dirty="0" smtClean="0">
                <a:solidFill>
                  <a:srgbClr val="FFFFFF"/>
                </a:solidFill>
                <a:latin typeface="Myriad Pro"/>
                <a:cs typeface="Myriad Pro"/>
              </a:rPr>
              <a:t>...</a:t>
            </a:r>
            <a:endParaRPr sz="2300" dirty="0">
              <a:latin typeface="Myriad Pro"/>
              <a:cs typeface="Myriad Pr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286923" y="10137404"/>
            <a:ext cx="1012761" cy="1012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Group 71"/>
          <p:cNvGrpSpPr/>
          <p:nvPr/>
        </p:nvGrpSpPr>
        <p:grpSpPr>
          <a:xfrm>
            <a:off x="0" y="2874238"/>
            <a:ext cx="6096140" cy="2381020"/>
            <a:chOff x="0" y="2874238"/>
            <a:chExt cx="6096140" cy="2381020"/>
          </a:xfrm>
        </p:grpSpPr>
        <p:sp>
          <p:nvSpPr>
            <p:cNvPr id="11" name="object 11"/>
            <p:cNvSpPr/>
            <p:nvPr/>
          </p:nvSpPr>
          <p:spPr>
            <a:xfrm>
              <a:off x="0" y="2874238"/>
              <a:ext cx="6014274" cy="17271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3655059"/>
              <a:ext cx="2994659" cy="1600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52700" y="4051300"/>
              <a:ext cx="3187700" cy="939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6199" y="3297179"/>
              <a:ext cx="58699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BLOW MINDS!</a:t>
              </a:r>
            </a:p>
            <a:p>
              <a:r>
                <a:rPr lang="en-US" sz="5400" dirty="0" smtClean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TEACH SCIENCE</a:t>
              </a:r>
              <a:endParaRPr lang="en-US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73" name="object 9"/>
          <p:cNvSpPr/>
          <p:nvPr/>
        </p:nvSpPr>
        <p:spPr>
          <a:xfrm>
            <a:off x="759942" y="1330164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482523" y="0"/>
                </a:moveTo>
                <a:lnTo>
                  <a:pt x="436082" y="2210"/>
                </a:lnTo>
                <a:lnTo>
                  <a:pt x="390883" y="8707"/>
                </a:lnTo>
                <a:lnTo>
                  <a:pt x="347130" y="19287"/>
                </a:lnTo>
                <a:lnTo>
                  <a:pt x="305026" y="33747"/>
                </a:lnTo>
                <a:lnTo>
                  <a:pt x="264773" y="51885"/>
                </a:lnTo>
                <a:lnTo>
                  <a:pt x="226574" y="73497"/>
                </a:lnTo>
                <a:lnTo>
                  <a:pt x="190633" y="98380"/>
                </a:lnTo>
                <a:lnTo>
                  <a:pt x="157151" y="126333"/>
                </a:lnTo>
                <a:lnTo>
                  <a:pt x="126333" y="157151"/>
                </a:lnTo>
                <a:lnTo>
                  <a:pt x="98380" y="190633"/>
                </a:lnTo>
                <a:lnTo>
                  <a:pt x="73497" y="226574"/>
                </a:lnTo>
                <a:lnTo>
                  <a:pt x="51885" y="264773"/>
                </a:lnTo>
                <a:lnTo>
                  <a:pt x="33747" y="305026"/>
                </a:lnTo>
                <a:lnTo>
                  <a:pt x="19287" y="347130"/>
                </a:lnTo>
                <a:lnTo>
                  <a:pt x="8707" y="390883"/>
                </a:lnTo>
                <a:lnTo>
                  <a:pt x="2210" y="436082"/>
                </a:lnTo>
                <a:lnTo>
                  <a:pt x="0" y="482523"/>
                </a:lnTo>
                <a:lnTo>
                  <a:pt x="2210" y="528965"/>
                </a:lnTo>
                <a:lnTo>
                  <a:pt x="8707" y="574163"/>
                </a:lnTo>
                <a:lnTo>
                  <a:pt x="19287" y="617916"/>
                </a:lnTo>
                <a:lnTo>
                  <a:pt x="33747" y="660021"/>
                </a:lnTo>
                <a:lnTo>
                  <a:pt x="51885" y="700274"/>
                </a:lnTo>
                <a:lnTo>
                  <a:pt x="73497" y="738473"/>
                </a:lnTo>
                <a:lnTo>
                  <a:pt x="98380" y="774414"/>
                </a:lnTo>
                <a:lnTo>
                  <a:pt x="126333" y="807895"/>
                </a:lnTo>
                <a:lnTo>
                  <a:pt x="157151" y="838714"/>
                </a:lnTo>
                <a:lnTo>
                  <a:pt x="190633" y="866666"/>
                </a:lnTo>
                <a:lnTo>
                  <a:pt x="226574" y="891550"/>
                </a:lnTo>
                <a:lnTo>
                  <a:pt x="264773" y="913162"/>
                </a:lnTo>
                <a:lnTo>
                  <a:pt x="305026" y="931300"/>
                </a:lnTo>
                <a:lnTo>
                  <a:pt x="347130" y="945760"/>
                </a:lnTo>
                <a:lnTo>
                  <a:pt x="390883" y="956340"/>
                </a:lnTo>
                <a:lnTo>
                  <a:pt x="436082" y="962836"/>
                </a:lnTo>
                <a:lnTo>
                  <a:pt x="482523" y="965047"/>
                </a:lnTo>
                <a:lnTo>
                  <a:pt x="528965" y="962836"/>
                </a:lnTo>
                <a:lnTo>
                  <a:pt x="574163" y="956340"/>
                </a:lnTo>
                <a:lnTo>
                  <a:pt x="587471" y="953122"/>
                </a:lnTo>
                <a:lnTo>
                  <a:pt x="482523" y="953122"/>
                </a:lnTo>
                <a:lnTo>
                  <a:pt x="434475" y="950684"/>
                </a:lnTo>
                <a:lnTo>
                  <a:pt x="387900" y="943563"/>
                </a:lnTo>
                <a:lnTo>
                  <a:pt x="342864" y="931968"/>
                </a:lnTo>
                <a:lnTo>
                  <a:pt x="299666" y="916145"/>
                </a:lnTo>
                <a:lnTo>
                  <a:pt x="258545" y="896331"/>
                </a:lnTo>
                <a:lnTo>
                  <a:pt x="219742" y="872761"/>
                </a:lnTo>
                <a:lnTo>
                  <a:pt x="183495" y="845673"/>
                </a:lnTo>
                <a:lnTo>
                  <a:pt x="150045" y="815301"/>
                </a:lnTo>
                <a:lnTo>
                  <a:pt x="119632" y="781884"/>
                </a:lnTo>
                <a:lnTo>
                  <a:pt x="92496" y="745657"/>
                </a:lnTo>
                <a:lnTo>
                  <a:pt x="68877" y="706856"/>
                </a:lnTo>
                <a:lnTo>
                  <a:pt x="49014" y="665718"/>
                </a:lnTo>
                <a:lnTo>
                  <a:pt x="33147" y="622479"/>
                </a:lnTo>
                <a:lnTo>
                  <a:pt x="21517" y="577377"/>
                </a:lnTo>
                <a:lnTo>
                  <a:pt x="14363" y="530646"/>
                </a:lnTo>
                <a:lnTo>
                  <a:pt x="11925" y="482523"/>
                </a:lnTo>
                <a:lnTo>
                  <a:pt x="14354" y="434401"/>
                </a:lnTo>
                <a:lnTo>
                  <a:pt x="21484" y="387669"/>
                </a:lnTo>
                <a:lnTo>
                  <a:pt x="33079" y="342566"/>
                </a:lnTo>
                <a:lnTo>
                  <a:pt x="48901" y="299327"/>
                </a:lnTo>
                <a:lnTo>
                  <a:pt x="68716" y="258188"/>
                </a:lnTo>
                <a:lnTo>
                  <a:pt x="92285" y="219386"/>
                </a:lnTo>
                <a:lnTo>
                  <a:pt x="119374" y="183157"/>
                </a:lnTo>
                <a:lnTo>
                  <a:pt x="149745" y="149739"/>
                </a:lnTo>
                <a:lnTo>
                  <a:pt x="183163" y="119366"/>
                </a:lnTo>
                <a:lnTo>
                  <a:pt x="219390" y="92277"/>
                </a:lnTo>
                <a:lnTo>
                  <a:pt x="258191" y="68706"/>
                </a:lnTo>
                <a:lnTo>
                  <a:pt x="299329" y="48891"/>
                </a:lnTo>
                <a:lnTo>
                  <a:pt x="342567" y="33067"/>
                </a:lnTo>
                <a:lnTo>
                  <a:pt x="387670" y="21472"/>
                </a:lnTo>
                <a:lnTo>
                  <a:pt x="434401" y="14341"/>
                </a:lnTo>
                <a:lnTo>
                  <a:pt x="482523" y="11912"/>
                </a:lnTo>
                <a:lnTo>
                  <a:pt x="587419" y="11912"/>
                </a:lnTo>
                <a:lnTo>
                  <a:pt x="574163" y="8707"/>
                </a:lnTo>
                <a:lnTo>
                  <a:pt x="528965" y="2210"/>
                </a:lnTo>
                <a:lnTo>
                  <a:pt x="482523" y="0"/>
                </a:lnTo>
                <a:close/>
              </a:path>
              <a:path w="965200" h="965200">
                <a:moveTo>
                  <a:pt x="587419" y="11912"/>
                </a:moveTo>
                <a:lnTo>
                  <a:pt x="482523" y="11912"/>
                </a:lnTo>
                <a:lnTo>
                  <a:pt x="530646" y="14341"/>
                </a:lnTo>
                <a:lnTo>
                  <a:pt x="577377" y="21472"/>
                </a:lnTo>
                <a:lnTo>
                  <a:pt x="622479" y="33067"/>
                </a:lnTo>
                <a:lnTo>
                  <a:pt x="665718" y="48891"/>
                </a:lnTo>
                <a:lnTo>
                  <a:pt x="706856" y="68706"/>
                </a:lnTo>
                <a:lnTo>
                  <a:pt x="745657" y="92277"/>
                </a:lnTo>
                <a:lnTo>
                  <a:pt x="781884" y="119366"/>
                </a:lnTo>
                <a:lnTo>
                  <a:pt x="815301" y="149739"/>
                </a:lnTo>
                <a:lnTo>
                  <a:pt x="845673" y="183157"/>
                </a:lnTo>
                <a:lnTo>
                  <a:pt x="872761" y="219386"/>
                </a:lnTo>
                <a:lnTo>
                  <a:pt x="896331" y="258188"/>
                </a:lnTo>
                <a:lnTo>
                  <a:pt x="916145" y="299327"/>
                </a:lnTo>
                <a:lnTo>
                  <a:pt x="931968" y="342566"/>
                </a:lnTo>
                <a:lnTo>
                  <a:pt x="943563" y="387669"/>
                </a:lnTo>
                <a:lnTo>
                  <a:pt x="950693" y="434401"/>
                </a:lnTo>
                <a:lnTo>
                  <a:pt x="953122" y="482523"/>
                </a:lnTo>
                <a:lnTo>
                  <a:pt x="950771" y="528965"/>
                </a:lnTo>
                <a:lnTo>
                  <a:pt x="943563" y="577147"/>
                </a:lnTo>
                <a:lnTo>
                  <a:pt x="931968" y="622182"/>
                </a:lnTo>
                <a:lnTo>
                  <a:pt x="916145" y="665380"/>
                </a:lnTo>
                <a:lnTo>
                  <a:pt x="896331" y="706501"/>
                </a:lnTo>
                <a:lnTo>
                  <a:pt x="872761" y="745305"/>
                </a:lnTo>
                <a:lnTo>
                  <a:pt x="845673" y="781552"/>
                </a:lnTo>
                <a:lnTo>
                  <a:pt x="815301" y="815001"/>
                </a:lnTo>
                <a:lnTo>
                  <a:pt x="781884" y="845414"/>
                </a:lnTo>
                <a:lnTo>
                  <a:pt x="745657" y="872550"/>
                </a:lnTo>
                <a:lnTo>
                  <a:pt x="706856" y="896170"/>
                </a:lnTo>
                <a:lnTo>
                  <a:pt x="665718" y="916033"/>
                </a:lnTo>
                <a:lnTo>
                  <a:pt x="622479" y="931899"/>
                </a:lnTo>
                <a:lnTo>
                  <a:pt x="577377" y="943530"/>
                </a:lnTo>
                <a:lnTo>
                  <a:pt x="530646" y="950684"/>
                </a:lnTo>
                <a:lnTo>
                  <a:pt x="482523" y="953122"/>
                </a:lnTo>
                <a:lnTo>
                  <a:pt x="587471" y="953122"/>
                </a:lnTo>
                <a:lnTo>
                  <a:pt x="660021" y="931300"/>
                </a:lnTo>
                <a:lnTo>
                  <a:pt x="700274" y="913162"/>
                </a:lnTo>
                <a:lnTo>
                  <a:pt x="738473" y="891550"/>
                </a:lnTo>
                <a:lnTo>
                  <a:pt x="774414" y="866666"/>
                </a:lnTo>
                <a:lnTo>
                  <a:pt x="807895" y="838714"/>
                </a:lnTo>
                <a:lnTo>
                  <a:pt x="838714" y="807895"/>
                </a:lnTo>
                <a:lnTo>
                  <a:pt x="866666" y="774414"/>
                </a:lnTo>
                <a:lnTo>
                  <a:pt x="891550" y="738473"/>
                </a:lnTo>
                <a:lnTo>
                  <a:pt x="913162" y="700274"/>
                </a:lnTo>
                <a:lnTo>
                  <a:pt x="931300" y="660021"/>
                </a:lnTo>
                <a:lnTo>
                  <a:pt x="945760" y="617916"/>
                </a:lnTo>
                <a:lnTo>
                  <a:pt x="956340" y="574163"/>
                </a:lnTo>
                <a:lnTo>
                  <a:pt x="962836" y="528965"/>
                </a:lnTo>
                <a:lnTo>
                  <a:pt x="965047" y="482523"/>
                </a:lnTo>
                <a:lnTo>
                  <a:pt x="962836" y="436082"/>
                </a:lnTo>
                <a:lnTo>
                  <a:pt x="956340" y="390883"/>
                </a:lnTo>
                <a:lnTo>
                  <a:pt x="945760" y="347130"/>
                </a:lnTo>
                <a:lnTo>
                  <a:pt x="931300" y="305026"/>
                </a:lnTo>
                <a:lnTo>
                  <a:pt x="913162" y="264773"/>
                </a:lnTo>
                <a:lnTo>
                  <a:pt x="891550" y="226574"/>
                </a:lnTo>
                <a:lnTo>
                  <a:pt x="866666" y="190633"/>
                </a:lnTo>
                <a:lnTo>
                  <a:pt x="838714" y="157151"/>
                </a:lnTo>
                <a:lnTo>
                  <a:pt x="807895" y="126333"/>
                </a:lnTo>
                <a:lnTo>
                  <a:pt x="774414" y="98380"/>
                </a:lnTo>
                <a:lnTo>
                  <a:pt x="738473" y="73497"/>
                </a:lnTo>
                <a:lnTo>
                  <a:pt x="700274" y="51885"/>
                </a:lnTo>
                <a:lnTo>
                  <a:pt x="660021" y="33747"/>
                </a:lnTo>
                <a:lnTo>
                  <a:pt x="617916" y="19287"/>
                </a:lnTo>
                <a:lnTo>
                  <a:pt x="587419" y="11912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0"/>
          <p:cNvSpPr txBox="1"/>
          <p:nvPr/>
        </p:nvSpPr>
        <p:spPr>
          <a:xfrm>
            <a:off x="813866" y="13656183"/>
            <a:ext cx="835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5C5C"/>
                </a:solidFill>
                <a:latin typeface="Myriad Pro"/>
                <a:cs typeface="Myriad Pro"/>
              </a:rPr>
              <a:t>“[Your</a:t>
            </a:r>
            <a:r>
              <a:rPr sz="1200" spc="-50" dirty="0">
                <a:solidFill>
                  <a:srgbClr val="FF5C5C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FF5C5C"/>
                </a:solidFill>
                <a:latin typeface="Myriad Pro"/>
                <a:cs typeface="Myriad Pro"/>
              </a:rPr>
              <a:t>logo]”</a:t>
            </a:r>
            <a:endParaRPr sz="1200" dirty="0">
              <a:latin typeface="Myriad Pro"/>
              <a:cs typeface="Myriad Pro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370387" y="7045722"/>
            <a:ext cx="1012825" cy="1012825"/>
            <a:chOff x="4435791" y="7042416"/>
            <a:chExt cx="1012825" cy="1012825"/>
          </a:xfrm>
        </p:grpSpPr>
        <p:sp>
          <p:nvSpPr>
            <p:cNvPr id="76" name="object 47"/>
            <p:cNvSpPr/>
            <p:nvPr/>
          </p:nvSpPr>
          <p:spPr>
            <a:xfrm>
              <a:off x="4435791" y="7042416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06387" y="0"/>
                  </a:moveTo>
                  <a:lnTo>
                    <a:pt x="457619" y="2318"/>
                  </a:lnTo>
                  <a:lnTo>
                    <a:pt x="410162" y="9131"/>
                  </a:lnTo>
                  <a:lnTo>
                    <a:pt x="364229" y="20226"/>
                  </a:lnTo>
                  <a:lnTo>
                    <a:pt x="320032" y="35392"/>
                  </a:lnTo>
                  <a:lnTo>
                    <a:pt x="277784" y="54416"/>
                  </a:lnTo>
                  <a:lnTo>
                    <a:pt x="237695" y="77085"/>
                  </a:lnTo>
                  <a:lnTo>
                    <a:pt x="199979" y="103189"/>
                  </a:lnTo>
                  <a:lnTo>
                    <a:pt x="164848" y="132514"/>
                  </a:lnTo>
                  <a:lnTo>
                    <a:pt x="132514" y="164848"/>
                  </a:lnTo>
                  <a:lnTo>
                    <a:pt x="103189" y="199979"/>
                  </a:lnTo>
                  <a:lnTo>
                    <a:pt x="77085" y="237695"/>
                  </a:lnTo>
                  <a:lnTo>
                    <a:pt x="54416" y="277784"/>
                  </a:lnTo>
                  <a:lnTo>
                    <a:pt x="35392" y="320032"/>
                  </a:lnTo>
                  <a:lnTo>
                    <a:pt x="20226" y="364229"/>
                  </a:lnTo>
                  <a:lnTo>
                    <a:pt x="9131" y="410162"/>
                  </a:lnTo>
                  <a:lnTo>
                    <a:pt x="2318" y="457619"/>
                  </a:lnTo>
                  <a:lnTo>
                    <a:pt x="0" y="506387"/>
                  </a:lnTo>
                  <a:lnTo>
                    <a:pt x="2318" y="555155"/>
                  </a:lnTo>
                  <a:lnTo>
                    <a:pt x="9131" y="602611"/>
                  </a:lnTo>
                  <a:lnTo>
                    <a:pt x="20226" y="648544"/>
                  </a:lnTo>
                  <a:lnTo>
                    <a:pt x="35392" y="692741"/>
                  </a:lnTo>
                  <a:lnTo>
                    <a:pt x="54416" y="734990"/>
                  </a:lnTo>
                  <a:lnTo>
                    <a:pt x="77085" y="775078"/>
                  </a:lnTo>
                  <a:lnTo>
                    <a:pt x="103189" y="812794"/>
                  </a:lnTo>
                  <a:lnTo>
                    <a:pt x="132514" y="847925"/>
                  </a:lnTo>
                  <a:lnTo>
                    <a:pt x="164848" y="880259"/>
                  </a:lnTo>
                  <a:lnTo>
                    <a:pt x="199979" y="909584"/>
                  </a:lnTo>
                  <a:lnTo>
                    <a:pt x="237695" y="935688"/>
                  </a:lnTo>
                  <a:lnTo>
                    <a:pt x="277784" y="958358"/>
                  </a:lnTo>
                  <a:lnTo>
                    <a:pt x="320032" y="977381"/>
                  </a:lnTo>
                  <a:lnTo>
                    <a:pt x="364229" y="992547"/>
                  </a:lnTo>
                  <a:lnTo>
                    <a:pt x="410162" y="1003643"/>
                  </a:lnTo>
                  <a:lnTo>
                    <a:pt x="457619" y="1010456"/>
                  </a:lnTo>
                  <a:lnTo>
                    <a:pt x="506387" y="1012774"/>
                  </a:lnTo>
                  <a:lnTo>
                    <a:pt x="555152" y="1010456"/>
                  </a:lnTo>
                  <a:lnTo>
                    <a:pt x="602607" y="1003643"/>
                  </a:lnTo>
                  <a:lnTo>
                    <a:pt x="648538" y="992547"/>
                  </a:lnTo>
                  <a:lnTo>
                    <a:pt x="692734" y="977381"/>
                  </a:lnTo>
                  <a:lnTo>
                    <a:pt x="734981" y="958358"/>
                  </a:lnTo>
                  <a:lnTo>
                    <a:pt x="775069" y="935688"/>
                  </a:lnTo>
                  <a:lnTo>
                    <a:pt x="812784" y="909584"/>
                  </a:lnTo>
                  <a:lnTo>
                    <a:pt x="847914" y="880259"/>
                  </a:lnTo>
                  <a:lnTo>
                    <a:pt x="880248" y="847925"/>
                  </a:lnTo>
                  <a:lnTo>
                    <a:pt x="909572" y="812794"/>
                  </a:lnTo>
                  <a:lnTo>
                    <a:pt x="935676" y="775078"/>
                  </a:lnTo>
                  <a:lnTo>
                    <a:pt x="958345" y="734990"/>
                  </a:lnTo>
                  <a:lnTo>
                    <a:pt x="977369" y="692741"/>
                  </a:lnTo>
                  <a:lnTo>
                    <a:pt x="992535" y="648544"/>
                  </a:lnTo>
                  <a:lnTo>
                    <a:pt x="1003630" y="602611"/>
                  </a:lnTo>
                  <a:lnTo>
                    <a:pt x="1010443" y="555155"/>
                  </a:lnTo>
                  <a:lnTo>
                    <a:pt x="1012761" y="506387"/>
                  </a:lnTo>
                  <a:lnTo>
                    <a:pt x="1010443" y="457619"/>
                  </a:lnTo>
                  <a:lnTo>
                    <a:pt x="1003630" y="410162"/>
                  </a:lnTo>
                  <a:lnTo>
                    <a:pt x="992535" y="364229"/>
                  </a:lnTo>
                  <a:lnTo>
                    <a:pt x="977369" y="320032"/>
                  </a:lnTo>
                  <a:lnTo>
                    <a:pt x="958345" y="277784"/>
                  </a:lnTo>
                  <a:lnTo>
                    <a:pt x="935676" y="237695"/>
                  </a:lnTo>
                  <a:lnTo>
                    <a:pt x="909572" y="199979"/>
                  </a:lnTo>
                  <a:lnTo>
                    <a:pt x="880248" y="164848"/>
                  </a:lnTo>
                  <a:lnTo>
                    <a:pt x="847914" y="132514"/>
                  </a:lnTo>
                  <a:lnTo>
                    <a:pt x="812784" y="103189"/>
                  </a:lnTo>
                  <a:lnTo>
                    <a:pt x="775069" y="77085"/>
                  </a:lnTo>
                  <a:lnTo>
                    <a:pt x="734981" y="54416"/>
                  </a:lnTo>
                  <a:lnTo>
                    <a:pt x="692734" y="35392"/>
                  </a:lnTo>
                  <a:lnTo>
                    <a:pt x="648538" y="20226"/>
                  </a:lnTo>
                  <a:lnTo>
                    <a:pt x="602607" y="9131"/>
                  </a:lnTo>
                  <a:lnTo>
                    <a:pt x="555152" y="2318"/>
                  </a:lnTo>
                  <a:lnTo>
                    <a:pt x="506387" y="0"/>
                  </a:lnTo>
                  <a:close/>
                </a:path>
              </a:pathLst>
            </a:custGeom>
            <a:solidFill>
              <a:srgbClr val="05A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48"/>
            <p:cNvSpPr/>
            <p:nvPr/>
          </p:nvSpPr>
          <p:spPr>
            <a:xfrm>
              <a:off x="4635863" y="714395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10" h="397509">
                  <a:moveTo>
                    <a:pt x="198602" y="0"/>
                  </a:moveTo>
                  <a:lnTo>
                    <a:pt x="153049" y="5254"/>
                  </a:lnTo>
                  <a:lnTo>
                    <a:pt x="111226" y="20220"/>
                  </a:lnTo>
                  <a:lnTo>
                    <a:pt x="74395" y="43641"/>
                  </a:lnTo>
                  <a:lnTo>
                    <a:pt x="43637" y="74400"/>
                  </a:lnTo>
                  <a:lnTo>
                    <a:pt x="20189" y="111276"/>
                  </a:lnTo>
                  <a:lnTo>
                    <a:pt x="5246" y="153075"/>
                  </a:lnTo>
                  <a:lnTo>
                    <a:pt x="0" y="198602"/>
                  </a:lnTo>
                  <a:lnTo>
                    <a:pt x="5246" y="244138"/>
                  </a:lnTo>
                  <a:lnTo>
                    <a:pt x="20169" y="285902"/>
                  </a:lnTo>
                  <a:lnTo>
                    <a:pt x="43637" y="322864"/>
                  </a:lnTo>
                  <a:lnTo>
                    <a:pt x="74395" y="353656"/>
                  </a:lnTo>
                  <a:lnTo>
                    <a:pt x="111271" y="377135"/>
                  </a:lnTo>
                  <a:lnTo>
                    <a:pt x="153071" y="392102"/>
                  </a:lnTo>
                  <a:lnTo>
                    <a:pt x="198602" y="397357"/>
                  </a:lnTo>
                  <a:lnTo>
                    <a:pt x="244155" y="392102"/>
                  </a:lnTo>
                  <a:lnTo>
                    <a:pt x="285928" y="377168"/>
                  </a:lnTo>
                  <a:lnTo>
                    <a:pt x="322804" y="353721"/>
                  </a:lnTo>
                  <a:lnTo>
                    <a:pt x="341958" y="334568"/>
                  </a:lnTo>
                  <a:lnTo>
                    <a:pt x="193675" y="334568"/>
                  </a:lnTo>
                  <a:lnTo>
                    <a:pt x="181838" y="334238"/>
                  </a:lnTo>
                  <a:lnTo>
                    <a:pt x="179209" y="331114"/>
                  </a:lnTo>
                  <a:lnTo>
                    <a:pt x="179107" y="314490"/>
                  </a:lnTo>
                  <a:lnTo>
                    <a:pt x="179044" y="312851"/>
                  </a:lnTo>
                  <a:lnTo>
                    <a:pt x="178866" y="303491"/>
                  </a:lnTo>
                  <a:lnTo>
                    <a:pt x="178714" y="302996"/>
                  </a:lnTo>
                  <a:lnTo>
                    <a:pt x="169494" y="301510"/>
                  </a:lnTo>
                  <a:lnTo>
                    <a:pt x="160807" y="299974"/>
                  </a:lnTo>
                  <a:lnTo>
                    <a:pt x="126923" y="285902"/>
                  </a:lnTo>
                  <a:lnTo>
                    <a:pt x="129313" y="276847"/>
                  </a:lnTo>
                  <a:lnTo>
                    <a:pt x="139255" y="249237"/>
                  </a:lnTo>
                  <a:lnTo>
                    <a:pt x="218899" y="249237"/>
                  </a:lnTo>
                  <a:lnTo>
                    <a:pt x="220548" y="245390"/>
                  </a:lnTo>
                  <a:lnTo>
                    <a:pt x="189077" y="214970"/>
                  </a:lnTo>
                  <a:lnTo>
                    <a:pt x="179366" y="211054"/>
                  </a:lnTo>
                  <a:lnTo>
                    <a:pt x="169778" y="206825"/>
                  </a:lnTo>
                  <a:lnTo>
                    <a:pt x="137272" y="180552"/>
                  </a:lnTo>
                  <a:lnTo>
                    <a:pt x="129882" y="150101"/>
                  </a:lnTo>
                  <a:lnTo>
                    <a:pt x="133604" y="131727"/>
                  </a:lnTo>
                  <a:lnTo>
                    <a:pt x="142044" y="116928"/>
                  </a:lnTo>
                  <a:lnTo>
                    <a:pt x="154802" y="105520"/>
                  </a:lnTo>
                  <a:lnTo>
                    <a:pt x="171475" y="97320"/>
                  </a:lnTo>
                  <a:lnTo>
                    <a:pt x="181673" y="93548"/>
                  </a:lnTo>
                  <a:lnTo>
                    <a:pt x="181838" y="83019"/>
                  </a:lnTo>
                  <a:lnTo>
                    <a:pt x="181838" y="72174"/>
                  </a:lnTo>
                  <a:lnTo>
                    <a:pt x="181991" y="64122"/>
                  </a:lnTo>
                  <a:lnTo>
                    <a:pt x="183476" y="62801"/>
                  </a:lnTo>
                  <a:lnTo>
                    <a:pt x="191363" y="62471"/>
                  </a:lnTo>
                  <a:lnTo>
                    <a:pt x="341557" y="62471"/>
                  </a:lnTo>
                  <a:lnTo>
                    <a:pt x="322804" y="43698"/>
                  </a:lnTo>
                  <a:lnTo>
                    <a:pt x="285928" y="20220"/>
                  </a:lnTo>
                  <a:lnTo>
                    <a:pt x="244129" y="5254"/>
                  </a:lnTo>
                  <a:lnTo>
                    <a:pt x="198602" y="0"/>
                  </a:lnTo>
                  <a:close/>
                </a:path>
                <a:path w="397510" h="397509">
                  <a:moveTo>
                    <a:pt x="199758" y="130213"/>
                  </a:moveTo>
                  <a:lnTo>
                    <a:pt x="177774" y="145475"/>
                  </a:lnTo>
                  <a:lnTo>
                    <a:pt x="178875" y="153475"/>
                  </a:lnTo>
                  <a:lnTo>
                    <a:pt x="184619" y="160782"/>
                  </a:lnTo>
                  <a:lnTo>
                    <a:pt x="190055" y="165227"/>
                  </a:lnTo>
                  <a:lnTo>
                    <a:pt x="196291" y="168351"/>
                  </a:lnTo>
                  <a:lnTo>
                    <a:pt x="202869" y="170980"/>
                  </a:lnTo>
                  <a:lnTo>
                    <a:pt x="211279" y="174456"/>
                  </a:lnTo>
                  <a:lnTo>
                    <a:pt x="256986" y="204170"/>
                  </a:lnTo>
                  <a:lnTo>
                    <a:pt x="267630" y="227657"/>
                  </a:lnTo>
                  <a:lnTo>
                    <a:pt x="267392" y="253053"/>
                  </a:lnTo>
                  <a:lnTo>
                    <a:pt x="240604" y="290044"/>
                  </a:lnTo>
                  <a:lnTo>
                    <a:pt x="216522" y="299707"/>
                  </a:lnTo>
                  <a:lnTo>
                    <a:pt x="213893" y="302666"/>
                  </a:lnTo>
                  <a:lnTo>
                    <a:pt x="214553" y="314490"/>
                  </a:lnTo>
                  <a:lnTo>
                    <a:pt x="214223" y="320255"/>
                  </a:lnTo>
                  <a:lnTo>
                    <a:pt x="214223" y="331431"/>
                  </a:lnTo>
                  <a:lnTo>
                    <a:pt x="211594" y="334238"/>
                  </a:lnTo>
                  <a:lnTo>
                    <a:pt x="200075" y="334568"/>
                  </a:lnTo>
                  <a:lnTo>
                    <a:pt x="341958" y="334568"/>
                  </a:lnTo>
                  <a:lnTo>
                    <a:pt x="353563" y="322964"/>
                  </a:lnTo>
                  <a:lnTo>
                    <a:pt x="377013" y="286090"/>
                  </a:lnTo>
                  <a:lnTo>
                    <a:pt x="391958" y="244294"/>
                  </a:lnTo>
                  <a:lnTo>
                    <a:pt x="397205" y="198767"/>
                  </a:lnTo>
                  <a:lnTo>
                    <a:pt x="391987" y="153475"/>
                  </a:lnTo>
                  <a:lnTo>
                    <a:pt x="391905" y="153075"/>
                  </a:lnTo>
                  <a:lnTo>
                    <a:pt x="387847" y="141719"/>
                  </a:lnTo>
                  <a:lnTo>
                    <a:pt x="248412" y="141719"/>
                  </a:lnTo>
                  <a:lnTo>
                    <a:pt x="241833" y="138582"/>
                  </a:lnTo>
                  <a:lnTo>
                    <a:pt x="231724" y="134458"/>
                  </a:lnTo>
                  <a:lnTo>
                    <a:pt x="221353" y="131687"/>
                  </a:lnTo>
                  <a:lnTo>
                    <a:pt x="210702" y="130272"/>
                  </a:lnTo>
                  <a:lnTo>
                    <a:pt x="199758" y="130213"/>
                  </a:lnTo>
                  <a:close/>
                </a:path>
                <a:path w="397510" h="397509">
                  <a:moveTo>
                    <a:pt x="218899" y="249237"/>
                  </a:moveTo>
                  <a:lnTo>
                    <a:pt x="139255" y="249237"/>
                  </a:lnTo>
                  <a:lnTo>
                    <a:pt x="146151" y="252857"/>
                  </a:lnTo>
                  <a:lnTo>
                    <a:pt x="183642" y="264020"/>
                  </a:lnTo>
                  <a:lnTo>
                    <a:pt x="192024" y="265010"/>
                  </a:lnTo>
                  <a:lnTo>
                    <a:pt x="200406" y="264198"/>
                  </a:lnTo>
                  <a:lnTo>
                    <a:pt x="208127" y="260743"/>
                  </a:lnTo>
                  <a:lnTo>
                    <a:pt x="216759" y="254231"/>
                  </a:lnTo>
                  <a:lnTo>
                    <a:pt x="218899" y="249237"/>
                  </a:lnTo>
                  <a:close/>
                </a:path>
                <a:path w="397510" h="397509">
                  <a:moveTo>
                    <a:pt x="341557" y="62471"/>
                  </a:moveTo>
                  <a:lnTo>
                    <a:pt x="215861" y="62471"/>
                  </a:lnTo>
                  <a:lnTo>
                    <a:pt x="215861" y="91732"/>
                  </a:lnTo>
                  <a:lnTo>
                    <a:pt x="227863" y="93548"/>
                  </a:lnTo>
                  <a:lnTo>
                    <a:pt x="234675" y="94869"/>
                  </a:lnTo>
                  <a:lnTo>
                    <a:pt x="260731" y="106857"/>
                  </a:lnTo>
                  <a:lnTo>
                    <a:pt x="259422" y="111798"/>
                  </a:lnTo>
                  <a:lnTo>
                    <a:pt x="257289" y="119189"/>
                  </a:lnTo>
                  <a:lnTo>
                    <a:pt x="255320" y="126593"/>
                  </a:lnTo>
                  <a:lnTo>
                    <a:pt x="252844" y="133832"/>
                  </a:lnTo>
                  <a:lnTo>
                    <a:pt x="250558" y="140728"/>
                  </a:lnTo>
                  <a:lnTo>
                    <a:pt x="248412" y="141719"/>
                  </a:lnTo>
                  <a:lnTo>
                    <a:pt x="387847" y="141719"/>
                  </a:lnTo>
                  <a:lnTo>
                    <a:pt x="377013" y="111398"/>
                  </a:lnTo>
                  <a:lnTo>
                    <a:pt x="353563" y="74490"/>
                  </a:lnTo>
                  <a:lnTo>
                    <a:pt x="341557" y="62471"/>
                  </a:lnTo>
                  <a:close/>
                </a:path>
                <a:path w="397510" h="397509">
                  <a:moveTo>
                    <a:pt x="181676" y="93548"/>
                  </a:moveTo>
                  <a:lnTo>
                    <a:pt x="181673" y="93713"/>
                  </a:lnTo>
                  <a:lnTo>
                    <a:pt x="181676" y="93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49"/>
            <p:cNvSpPr/>
            <p:nvPr/>
          </p:nvSpPr>
          <p:spPr>
            <a:xfrm>
              <a:off x="4667603" y="7328417"/>
              <a:ext cx="644525" cy="605155"/>
            </a:xfrm>
            <a:custGeom>
              <a:avLst/>
              <a:gdLst/>
              <a:ahLst/>
              <a:cxnLst/>
              <a:rect l="l" t="t" r="r" b="b"/>
              <a:pathLst>
                <a:path w="644525" h="605154">
                  <a:moveTo>
                    <a:pt x="21526" y="204177"/>
                  </a:moveTo>
                  <a:lnTo>
                    <a:pt x="12269" y="227379"/>
                  </a:lnTo>
                  <a:lnTo>
                    <a:pt x="5524" y="251517"/>
                  </a:lnTo>
                  <a:lnTo>
                    <a:pt x="1398" y="276483"/>
                  </a:lnTo>
                  <a:lnTo>
                    <a:pt x="0" y="302171"/>
                  </a:lnTo>
                  <a:lnTo>
                    <a:pt x="424" y="316134"/>
                  </a:lnTo>
                  <a:lnTo>
                    <a:pt x="1677" y="329896"/>
                  </a:lnTo>
                  <a:lnTo>
                    <a:pt x="3734" y="343442"/>
                  </a:lnTo>
                  <a:lnTo>
                    <a:pt x="6565" y="356755"/>
                  </a:lnTo>
                  <a:lnTo>
                    <a:pt x="6565" y="357085"/>
                  </a:lnTo>
                  <a:lnTo>
                    <a:pt x="6731" y="357581"/>
                  </a:lnTo>
                  <a:lnTo>
                    <a:pt x="10480" y="371139"/>
                  </a:lnTo>
                  <a:lnTo>
                    <a:pt x="15049" y="384419"/>
                  </a:lnTo>
                  <a:lnTo>
                    <a:pt x="35940" y="429013"/>
                  </a:lnTo>
                  <a:lnTo>
                    <a:pt x="61065" y="468044"/>
                  </a:lnTo>
                  <a:lnTo>
                    <a:pt x="76923" y="486295"/>
                  </a:lnTo>
                  <a:lnTo>
                    <a:pt x="96723" y="512596"/>
                  </a:lnTo>
                  <a:lnTo>
                    <a:pt x="108448" y="538938"/>
                  </a:lnTo>
                  <a:lnTo>
                    <a:pt x="114196" y="562349"/>
                  </a:lnTo>
                  <a:lnTo>
                    <a:pt x="116065" y="579856"/>
                  </a:lnTo>
                  <a:lnTo>
                    <a:pt x="116065" y="588721"/>
                  </a:lnTo>
                  <a:lnTo>
                    <a:pt x="116713" y="597598"/>
                  </a:lnTo>
                  <a:lnTo>
                    <a:pt x="124117" y="604685"/>
                  </a:lnTo>
                  <a:lnTo>
                    <a:pt x="246430" y="604685"/>
                  </a:lnTo>
                  <a:lnTo>
                    <a:pt x="254152" y="597103"/>
                  </a:lnTo>
                  <a:lnTo>
                    <a:pt x="254152" y="561924"/>
                  </a:lnTo>
                  <a:lnTo>
                    <a:pt x="475119" y="561924"/>
                  </a:lnTo>
                  <a:lnTo>
                    <a:pt x="491364" y="512523"/>
                  </a:lnTo>
                  <a:lnTo>
                    <a:pt x="513905" y="487286"/>
                  </a:lnTo>
                  <a:lnTo>
                    <a:pt x="514248" y="486956"/>
                  </a:lnTo>
                  <a:lnTo>
                    <a:pt x="561206" y="433120"/>
                  </a:lnTo>
                  <a:lnTo>
                    <a:pt x="590867" y="370395"/>
                  </a:lnTo>
                  <a:lnTo>
                    <a:pt x="612724" y="370395"/>
                  </a:lnTo>
                  <a:lnTo>
                    <a:pt x="625011" y="367916"/>
                  </a:lnTo>
                  <a:lnTo>
                    <a:pt x="635042" y="361154"/>
                  </a:lnTo>
                  <a:lnTo>
                    <a:pt x="641804" y="351123"/>
                  </a:lnTo>
                  <a:lnTo>
                    <a:pt x="644283" y="338835"/>
                  </a:lnTo>
                  <a:lnTo>
                    <a:pt x="644283" y="261061"/>
                  </a:lnTo>
                  <a:lnTo>
                    <a:pt x="642641" y="253504"/>
                  </a:lnTo>
                  <a:lnTo>
                    <a:pt x="166865" y="253504"/>
                  </a:lnTo>
                  <a:lnTo>
                    <a:pt x="126723" y="250146"/>
                  </a:lnTo>
                  <a:lnTo>
                    <a:pt x="88771" y="240437"/>
                  </a:lnTo>
                  <a:lnTo>
                    <a:pt x="53531" y="224931"/>
                  </a:lnTo>
                  <a:lnTo>
                    <a:pt x="21526" y="204177"/>
                  </a:lnTo>
                  <a:close/>
                </a:path>
                <a:path w="644525" h="605154">
                  <a:moveTo>
                    <a:pt x="475119" y="563079"/>
                  </a:moveTo>
                  <a:lnTo>
                    <a:pt x="336689" y="563079"/>
                  </a:lnTo>
                  <a:lnTo>
                    <a:pt x="336689" y="596938"/>
                  </a:lnTo>
                  <a:lnTo>
                    <a:pt x="344246" y="604685"/>
                  </a:lnTo>
                  <a:lnTo>
                    <a:pt x="467385" y="604685"/>
                  </a:lnTo>
                  <a:lnTo>
                    <a:pt x="475119" y="597103"/>
                  </a:lnTo>
                  <a:lnTo>
                    <a:pt x="475119" y="563079"/>
                  </a:lnTo>
                  <a:close/>
                </a:path>
                <a:path w="644525" h="605154">
                  <a:moveTo>
                    <a:pt x="475119" y="561924"/>
                  </a:moveTo>
                  <a:lnTo>
                    <a:pt x="254152" y="561924"/>
                  </a:lnTo>
                  <a:lnTo>
                    <a:pt x="265561" y="563248"/>
                  </a:lnTo>
                  <a:lnTo>
                    <a:pt x="277072" y="564229"/>
                  </a:lnTo>
                  <a:lnTo>
                    <a:pt x="288674" y="564838"/>
                  </a:lnTo>
                  <a:lnTo>
                    <a:pt x="300355" y="565048"/>
                  </a:lnTo>
                  <a:lnTo>
                    <a:pt x="309547" y="564924"/>
                  </a:lnTo>
                  <a:lnTo>
                    <a:pt x="318646" y="564554"/>
                  </a:lnTo>
                  <a:lnTo>
                    <a:pt x="327683" y="563939"/>
                  </a:lnTo>
                  <a:lnTo>
                    <a:pt x="336689" y="563079"/>
                  </a:lnTo>
                  <a:lnTo>
                    <a:pt x="475119" y="563079"/>
                  </a:lnTo>
                  <a:lnTo>
                    <a:pt x="475119" y="561924"/>
                  </a:lnTo>
                  <a:close/>
                </a:path>
                <a:path w="644525" h="605154">
                  <a:moveTo>
                    <a:pt x="499110" y="0"/>
                  </a:moveTo>
                  <a:lnTo>
                    <a:pt x="453923" y="12207"/>
                  </a:lnTo>
                  <a:lnTo>
                    <a:pt x="414679" y="40196"/>
                  </a:lnTo>
                  <a:lnTo>
                    <a:pt x="399326" y="70523"/>
                  </a:lnTo>
                  <a:lnTo>
                    <a:pt x="384389" y="113685"/>
                  </a:lnTo>
                  <a:lnTo>
                    <a:pt x="361870" y="152669"/>
                  </a:lnTo>
                  <a:lnTo>
                    <a:pt x="332664" y="186577"/>
                  </a:lnTo>
                  <a:lnTo>
                    <a:pt x="297665" y="214512"/>
                  </a:lnTo>
                  <a:lnTo>
                    <a:pt x="257769" y="235576"/>
                  </a:lnTo>
                  <a:lnTo>
                    <a:pt x="213871" y="248873"/>
                  </a:lnTo>
                  <a:lnTo>
                    <a:pt x="166865" y="253504"/>
                  </a:lnTo>
                  <a:lnTo>
                    <a:pt x="642641" y="253504"/>
                  </a:lnTo>
                  <a:lnTo>
                    <a:pt x="641615" y="248781"/>
                  </a:lnTo>
                  <a:lnTo>
                    <a:pt x="634749" y="238753"/>
                  </a:lnTo>
                  <a:lnTo>
                    <a:pt x="629309" y="235102"/>
                  </a:lnTo>
                  <a:lnTo>
                    <a:pt x="482346" y="235102"/>
                  </a:lnTo>
                  <a:lnTo>
                    <a:pt x="472280" y="233079"/>
                  </a:lnTo>
                  <a:lnTo>
                    <a:pt x="464080" y="227557"/>
                  </a:lnTo>
                  <a:lnTo>
                    <a:pt x="458560" y="219355"/>
                  </a:lnTo>
                  <a:lnTo>
                    <a:pt x="456539" y="209295"/>
                  </a:lnTo>
                  <a:lnTo>
                    <a:pt x="458560" y="199223"/>
                  </a:lnTo>
                  <a:lnTo>
                    <a:pt x="464080" y="191019"/>
                  </a:lnTo>
                  <a:lnTo>
                    <a:pt x="472280" y="185498"/>
                  </a:lnTo>
                  <a:lnTo>
                    <a:pt x="482346" y="183476"/>
                  </a:lnTo>
                  <a:lnTo>
                    <a:pt x="567848" y="183476"/>
                  </a:lnTo>
                  <a:lnTo>
                    <a:pt x="555875" y="163680"/>
                  </a:lnTo>
                  <a:lnTo>
                    <a:pt x="532057" y="134691"/>
                  </a:lnTo>
                  <a:lnTo>
                    <a:pt x="504050" y="108838"/>
                  </a:lnTo>
                  <a:lnTo>
                    <a:pt x="504050" y="107353"/>
                  </a:lnTo>
                  <a:lnTo>
                    <a:pt x="503732" y="105714"/>
                  </a:lnTo>
                  <a:lnTo>
                    <a:pt x="503402" y="104228"/>
                  </a:lnTo>
                  <a:lnTo>
                    <a:pt x="500354" y="82731"/>
                  </a:lnTo>
                  <a:lnTo>
                    <a:pt x="502734" y="62684"/>
                  </a:lnTo>
                  <a:lnTo>
                    <a:pt x="508940" y="44546"/>
                  </a:lnTo>
                  <a:lnTo>
                    <a:pt x="517372" y="28778"/>
                  </a:lnTo>
                  <a:lnTo>
                    <a:pt x="520275" y="18309"/>
                  </a:lnTo>
                  <a:lnTo>
                    <a:pt x="517304" y="8588"/>
                  </a:lnTo>
                  <a:lnTo>
                    <a:pt x="509802" y="1767"/>
                  </a:lnTo>
                  <a:lnTo>
                    <a:pt x="499110" y="0"/>
                  </a:lnTo>
                  <a:close/>
                </a:path>
                <a:path w="644525" h="605154">
                  <a:moveTo>
                    <a:pt x="567848" y="183476"/>
                  </a:moveTo>
                  <a:lnTo>
                    <a:pt x="482346" y="183476"/>
                  </a:lnTo>
                  <a:lnTo>
                    <a:pt x="492411" y="185498"/>
                  </a:lnTo>
                  <a:lnTo>
                    <a:pt x="500611" y="191019"/>
                  </a:lnTo>
                  <a:lnTo>
                    <a:pt x="506131" y="199223"/>
                  </a:lnTo>
                  <a:lnTo>
                    <a:pt x="508152" y="209295"/>
                  </a:lnTo>
                  <a:lnTo>
                    <a:pt x="506131" y="219355"/>
                  </a:lnTo>
                  <a:lnTo>
                    <a:pt x="500611" y="227557"/>
                  </a:lnTo>
                  <a:lnTo>
                    <a:pt x="492411" y="233079"/>
                  </a:lnTo>
                  <a:lnTo>
                    <a:pt x="482346" y="235102"/>
                  </a:lnTo>
                  <a:lnTo>
                    <a:pt x="629309" y="235102"/>
                  </a:lnTo>
                  <a:lnTo>
                    <a:pt x="624677" y="231993"/>
                  </a:lnTo>
                  <a:lnTo>
                    <a:pt x="612394" y="229514"/>
                  </a:lnTo>
                  <a:lnTo>
                    <a:pt x="589203" y="229514"/>
                  </a:lnTo>
                  <a:lnTo>
                    <a:pt x="575069" y="195417"/>
                  </a:lnTo>
                  <a:lnTo>
                    <a:pt x="567848" y="183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025992" y="7578291"/>
              <a:ext cx="48126" cy="0"/>
            </a:xfrm>
            <a:custGeom>
              <a:avLst/>
              <a:gdLst>
                <a:gd name="connsiteX0" fmla="*/ 0 w 48126"/>
                <a:gd name="connsiteY0" fmla="*/ 0 h 0"/>
                <a:gd name="connsiteX1" fmla="*/ 48126 w 4812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6">
                  <a:moveTo>
                    <a:pt x="0" y="0"/>
                  </a:moveTo>
                  <a:lnTo>
                    <a:pt x="48126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173579" y="7507603"/>
              <a:ext cx="54543" cy="6589"/>
            </a:xfrm>
            <a:custGeom>
              <a:avLst/>
              <a:gdLst>
                <a:gd name="connsiteX0" fmla="*/ 0 w 54543"/>
                <a:gd name="connsiteY0" fmla="*/ 1706 h 6589"/>
                <a:gd name="connsiteX1" fmla="*/ 17646 w 54543"/>
                <a:gd name="connsiteY1" fmla="*/ 1706 h 6589"/>
                <a:gd name="connsiteX2" fmla="*/ 20855 w 54543"/>
                <a:gd name="connsiteY2" fmla="*/ 4915 h 6589"/>
                <a:gd name="connsiteX3" fmla="*/ 54543 w 54543"/>
                <a:gd name="connsiteY3" fmla="*/ 6519 h 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43" h="6589">
                  <a:moveTo>
                    <a:pt x="0" y="1706"/>
                  </a:moveTo>
                  <a:cubicBezTo>
                    <a:pt x="7469" y="212"/>
                    <a:pt x="9794" y="-1239"/>
                    <a:pt x="17646" y="1706"/>
                  </a:cubicBezTo>
                  <a:cubicBezTo>
                    <a:pt x="19062" y="2237"/>
                    <a:pt x="19387" y="4548"/>
                    <a:pt x="20855" y="4915"/>
                  </a:cubicBezTo>
                  <a:cubicBezTo>
                    <a:pt x="29611" y="7104"/>
                    <a:pt x="45903" y="6519"/>
                    <a:pt x="54543" y="651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97655" y="7281317"/>
              <a:ext cx="120316" cy="3403"/>
            </a:xfrm>
            <a:custGeom>
              <a:avLst/>
              <a:gdLst>
                <a:gd name="connsiteX0" fmla="*/ 0 w 120316"/>
                <a:gd name="connsiteY0" fmla="*/ 3403 h 3403"/>
                <a:gd name="connsiteX1" fmla="*/ 48126 w 120316"/>
                <a:gd name="connsiteY1" fmla="*/ 1799 h 3403"/>
                <a:gd name="connsiteX2" fmla="*/ 60960 w 120316"/>
                <a:gd name="connsiteY2" fmla="*/ 195 h 3403"/>
                <a:gd name="connsiteX3" fmla="*/ 120316 w 120316"/>
                <a:gd name="connsiteY3" fmla="*/ 195 h 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316" h="3403">
                  <a:moveTo>
                    <a:pt x="0" y="3403"/>
                  </a:moveTo>
                  <a:lnTo>
                    <a:pt x="48126" y="1799"/>
                  </a:lnTo>
                  <a:cubicBezTo>
                    <a:pt x="52431" y="1572"/>
                    <a:pt x="56650" y="291"/>
                    <a:pt x="60960" y="195"/>
                  </a:cubicBezTo>
                  <a:cubicBezTo>
                    <a:pt x="80740" y="-245"/>
                    <a:pt x="100531" y="195"/>
                    <a:pt x="120316" y="19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904072" y="7579895"/>
              <a:ext cx="113899" cy="13679"/>
            </a:xfrm>
            <a:custGeom>
              <a:avLst/>
              <a:gdLst>
                <a:gd name="connsiteX0" fmla="*/ 0 w 113899"/>
                <a:gd name="connsiteY0" fmla="*/ 0 h 13679"/>
                <a:gd name="connsiteX1" fmla="*/ 19250 w 113899"/>
                <a:gd name="connsiteY1" fmla="*/ 1604 h 13679"/>
                <a:gd name="connsiteX2" fmla="*/ 24063 w 113899"/>
                <a:gd name="connsiteY2" fmla="*/ 3208 h 13679"/>
                <a:gd name="connsiteX3" fmla="*/ 32084 w 113899"/>
                <a:gd name="connsiteY3" fmla="*/ 4812 h 13679"/>
                <a:gd name="connsiteX4" fmla="*/ 46522 w 113899"/>
                <a:gd name="connsiteY4" fmla="*/ 9625 h 13679"/>
                <a:gd name="connsiteX5" fmla="*/ 64168 w 113899"/>
                <a:gd name="connsiteY5" fmla="*/ 11229 h 13679"/>
                <a:gd name="connsiteX6" fmla="*/ 113899 w 113899"/>
                <a:gd name="connsiteY6" fmla="*/ 12833 h 1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899" h="13679">
                  <a:moveTo>
                    <a:pt x="0" y="0"/>
                  </a:moveTo>
                  <a:cubicBezTo>
                    <a:pt x="6417" y="535"/>
                    <a:pt x="12868" y="753"/>
                    <a:pt x="19250" y="1604"/>
                  </a:cubicBezTo>
                  <a:cubicBezTo>
                    <a:pt x="20926" y="1827"/>
                    <a:pt x="22422" y="2798"/>
                    <a:pt x="24063" y="3208"/>
                  </a:cubicBezTo>
                  <a:cubicBezTo>
                    <a:pt x="26708" y="3869"/>
                    <a:pt x="29462" y="4063"/>
                    <a:pt x="32084" y="4812"/>
                  </a:cubicBezTo>
                  <a:cubicBezTo>
                    <a:pt x="36962" y="6206"/>
                    <a:pt x="41470" y="9166"/>
                    <a:pt x="46522" y="9625"/>
                  </a:cubicBezTo>
                  <a:lnTo>
                    <a:pt x="64168" y="11229"/>
                  </a:lnTo>
                  <a:cubicBezTo>
                    <a:pt x="85822" y="15559"/>
                    <a:pt x="69462" y="12833"/>
                    <a:pt x="113899" y="1283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014762" y="7883091"/>
              <a:ext cx="121920" cy="11235"/>
            </a:xfrm>
            <a:custGeom>
              <a:avLst/>
              <a:gdLst>
                <a:gd name="connsiteX0" fmla="*/ 0 w 121920"/>
                <a:gd name="connsiteY0" fmla="*/ 6416 h 11235"/>
                <a:gd name="connsiteX1" fmla="*/ 17646 w 121920"/>
                <a:gd name="connsiteY1" fmla="*/ 3208 h 11235"/>
                <a:gd name="connsiteX2" fmla="*/ 41710 w 121920"/>
                <a:gd name="connsiteY2" fmla="*/ 0 h 11235"/>
                <a:gd name="connsiteX3" fmla="*/ 96253 w 121920"/>
                <a:gd name="connsiteY3" fmla="*/ 1604 h 11235"/>
                <a:gd name="connsiteX4" fmla="*/ 104274 w 121920"/>
                <a:gd name="connsiteY4" fmla="*/ 3208 h 11235"/>
                <a:gd name="connsiteX5" fmla="*/ 115503 w 121920"/>
                <a:gd name="connsiteY5" fmla="*/ 8021 h 11235"/>
                <a:gd name="connsiteX6" fmla="*/ 121920 w 121920"/>
                <a:gd name="connsiteY6" fmla="*/ 11229 h 1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" h="11235">
                  <a:moveTo>
                    <a:pt x="0" y="6416"/>
                  </a:moveTo>
                  <a:cubicBezTo>
                    <a:pt x="6048" y="5206"/>
                    <a:pt x="11489" y="4029"/>
                    <a:pt x="17646" y="3208"/>
                  </a:cubicBezTo>
                  <a:cubicBezTo>
                    <a:pt x="47103" y="-719"/>
                    <a:pt x="19390" y="3719"/>
                    <a:pt x="41710" y="0"/>
                  </a:cubicBezTo>
                  <a:cubicBezTo>
                    <a:pt x="59891" y="535"/>
                    <a:pt x="78088" y="673"/>
                    <a:pt x="96253" y="1604"/>
                  </a:cubicBezTo>
                  <a:cubicBezTo>
                    <a:pt x="98976" y="1744"/>
                    <a:pt x="101721" y="2251"/>
                    <a:pt x="104274" y="3208"/>
                  </a:cubicBezTo>
                  <a:cubicBezTo>
                    <a:pt x="126449" y="11523"/>
                    <a:pt x="89455" y="1506"/>
                    <a:pt x="115503" y="8021"/>
                  </a:cubicBezTo>
                  <a:cubicBezTo>
                    <a:pt x="120761" y="11526"/>
                    <a:pt x="118388" y="11229"/>
                    <a:pt x="121920" y="1122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171975" y="7558687"/>
              <a:ext cx="120316" cy="16599"/>
            </a:xfrm>
            <a:custGeom>
              <a:avLst/>
              <a:gdLst>
                <a:gd name="connsiteX0" fmla="*/ 0 w 120316"/>
                <a:gd name="connsiteY0" fmla="*/ 1957 h 16599"/>
                <a:gd name="connsiteX1" fmla="*/ 17646 w 120316"/>
                <a:gd name="connsiteY1" fmla="*/ 3561 h 16599"/>
                <a:gd name="connsiteX2" fmla="*/ 70585 w 120316"/>
                <a:gd name="connsiteY2" fmla="*/ 5166 h 16599"/>
                <a:gd name="connsiteX3" fmla="*/ 77002 w 120316"/>
                <a:gd name="connsiteY3" fmla="*/ 6770 h 16599"/>
                <a:gd name="connsiteX4" fmla="*/ 80210 w 120316"/>
                <a:gd name="connsiteY4" fmla="*/ 11582 h 16599"/>
                <a:gd name="connsiteX5" fmla="*/ 89836 w 120316"/>
                <a:gd name="connsiteY5" fmla="*/ 16395 h 16599"/>
                <a:gd name="connsiteX6" fmla="*/ 120316 w 120316"/>
                <a:gd name="connsiteY6" fmla="*/ 16395 h 1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16" h="16599">
                  <a:moveTo>
                    <a:pt x="0" y="1957"/>
                  </a:moveTo>
                  <a:cubicBezTo>
                    <a:pt x="24290" y="-2900"/>
                    <a:pt x="-10632" y="2704"/>
                    <a:pt x="17646" y="3561"/>
                  </a:cubicBezTo>
                  <a:lnTo>
                    <a:pt x="70585" y="5166"/>
                  </a:lnTo>
                  <a:cubicBezTo>
                    <a:pt x="72724" y="5701"/>
                    <a:pt x="75167" y="5547"/>
                    <a:pt x="77002" y="6770"/>
                  </a:cubicBezTo>
                  <a:cubicBezTo>
                    <a:pt x="78606" y="7839"/>
                    <a:pt x="78847" y="10219"/>
                    <a:pt x="80210" y="11582"/>
                  </a:cubicBezTo>
                  <a:cubicBezTo>
                    <a:pt x="81975" y="13347"/>
                    <a:pt x="87101" y="16271"/>
                    <a:pt x="89836" y="16395"/>
                  </a:cubicBezTo>
                  <a:cubicBezTo>
                    <a:pt x="99986" y="16856"/>
                    <a:pt x="110156" y="16395"/>
                    <a:pt x="120316" y="1639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784558" y="7383561"/>
              <a:ext cx="52939" cy="9625"/>
            </a:xfrm>
            <a:custGeom>
              <a:avLst/>
              <a:gdLst>
                <a:gd name="connsiteX0" fmla="*/ 52939 w 52939"/>
                <a:gd name="connsiteY0" fmla="*/ 8021 h 9625"/>
                <a:gd name="connsiteX1" fmla="*/ 28875 w 52939"/>
                <a:gd name="connsiteY1" fmla="*/ 9625 h 9625"/>
                <a:gd name="connsiteX2" fmla="*/ 14438 w 52939"/>
                <a:gd name="connsiteY2" fmla="*/ 6417 h 9625"/>
                <a:gd name="connsiteX3" fmla="*/ 9625 w 52939"/>
                <a:gd name="connsiteY3" fmla="*/ 3208 h 9625"/>
                <a:gd name="connsiteX4" fmla="*/ 3208 w 52939"/>
                <a:gd name="connsiteY4" fmla="*/ 1604 h 9625"/>
                <a:gd name="connsiteX5" fmla="*/ 0 w 52939"/>
                <a:gd name="connsiteY5" fmla="*/ 0 h 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9" h="9625">
                  <a:moveTo>
                    <a:pt x="52939" y="8021"/>
                  </a:moveTo>
                  <a:cubicBezTo>
                    <a:pt x="44918" y="8556"/>
                    <a:pt x="36914" y="9625"/>
                    <a:pt x="28875" y="9625"/>
                  </a:cubicBezTo>
                  <a:cubicBezTo>
                    <a:pt x="23228" y="9625"/>
                    <a:pt x="19401" y="8071"/>
                    <a:pt x="14438" y="6417"/>
                  </a:cubicBezTo>
                  <a:cubicBezTo>
                    <a:pt x="12834" y="5347"/>
                    <a:pt x="11397" y="3968"/>
                    <a:pt x="9625" y="3208"/>
                  </a:cubicBezTo>
                  <a:cubicBezTo>
                    <a:pt x="7598" y="2339"/>
                    <a:pt x="5300" y="2301"/>
                    <a:pt x="3208" y="1604"/>
                  </a:cubicBezTo>
                  <a:cubicBezTo>
                    <a:pt x="2074" y="1226"/>
                    <a:pt x="1069" y="535"/>
                    <a:pt x="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859154" y="7467600"/>
              <a:ext cx="112293" cy="11229"/>
            </a:xfrm>
            <a:custGeom>
              <a:avLst/>
              <a:gdLst>
                <a:gd name="connsiteX0" fmla="*/ 0 w 112293"/>
                <a:gd name="connsiteY0" fmla="*/ 11229 h 11229"/>
                <a:gd name="connsiteX1" fmla="*/ 12833 w 112293"/>
                <a:gd name="connsiteY1" fmla="*/ 9625 h 11229"/>
                <a:gd name="connsiteX2" fmla="*/ 38501 w 112293"/>
                <a:gd name="connsiteY2" fmla="*/ 4813 h 11229"/>
                <a:gd name="connsiteX3" fmla="*/ 80210 w 112293"/>
                <a:gd name="connsiteY3" fmla="*/ 6417 h 11229"/>
                <a:gd name="connsiteX4" fmla="*/ 109086 w 112293"/>
                <a:gd name="connsiteY4" fmla="*/ 6417 h 11229"/>
                <a:gd name="connsiteX5" fmla="*/ 110690 w 112293"/>
                <a:gd name="connsiteY5" fmla="*/ 0 h 1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93" h="11229">
                  <a:moveTo>
                    <a:pt x="0" y="11229"/>
                  </a:moveTo>
                  <a:lnTo>
                    <a:pt x="12833" y="9625"/>
                  </a:lnTo>
                  <a:cubicBezTo>
                    <a:pt x="21589" y="8374"/>
                    <a:pt x="29745" y="6564"/>
                    <a:pt x="38501" y="4813"/>
                  </a:cubicBezTo>
                  <a:lnTo>
                    <a:pt x="80210" y="6417"/>
                  </a:lnTo>
                  <a:cubicBezTo>
                    <a:pt x="105635" y="7870"/>
                    <a:pt x="83661" y="9242"/>
                    <a:pt x="109086" y="6417"/>
                  </a:cubicBezTo>
                  <a:cubicBezTo>
                    <a:pt x="113139" y="2362"/>
                    <a:pt x="112970" y="4561"/>
                    <a:pt x="11069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056472" y="7571874"/>
              <a:ext cx="186088" cy="11229"/>
            </a:xfrm>
            <a:custGeom>
              <a:avLst/>
              <a:gdLst>
                <a:gd name="connsiteX0" fmla="*/ 0 w 186088"/>
                <a:gd name="connsiteY0" fmla="*/ 11229 h 11229"/>
                <a:gd name="connsiteX1" fmla="*/ 118711 w 186088"/>
                <a:gd name="connsiteY1" fmla="*/ 8021 h 11229"/>
                <a:gd name="connsiteX2" fmla="*/ 152400 w 186088"/>
                <a:gd name="connsiteY2" fmla="*/ 4812 h 11229"/>
                <a:gd name="connsiteX3" fmla="*/ 179671 w 186088"/>
                <a:gd name="connsiteY3" fmla="*/ 3208 h 11229"/>
                <a:gd name="connsiteX4" fmla="*/ 186088 w 186088"/>
                <a:gd name="connsiteY4" fmla="*/ 0 h 1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88" h="11229">
                  <a:moveTo>
                    <a:pt x="0" y="11229"/>
                  </a:moveTo>
                  <a:lnTo>
                    <a:pt x="118711" y="8021"/>
                  </a:lnTo>
                  <a:cubicBezTo>
                    <a:pt x="152022" y="6872"/>
                    <a:pt x="127603" y="6796"/>
                    <a:pt x="152400" y="4812"/>
                  </a:cubicBezTo>
                  <a:cubicBezTo>
                    <a:pt x="161477" y="4086"/>
                    <a:pt x="170581" y="3743"/>
                    <a:pt x="179671" y="3208"/>
                  </a:cubicBezTo>
                  <a:lnTo>
                    <a:pt x="186088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83450" y="7030852"/>
            <a:ext cx="1012825" cy="1012825"/>
            <a:chOff x="1183450" y="7030852"/>
            <a:chExt cx="1012825" cy="1012825"/>
          </a:xfrm>
        </p:grpSpPr>
        <p:sp>
          <p:nvSpPr>
            <p:cNvPr id="90" name="object 38"/>
            <p:cNvSpPr/>
            <p:nvPr/>
          </p:nvSpPr>
          <p:spPr>
            <a:xfrm>
              <a:off x="1183450" y="7030852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06387" y="0"/>
                  </a:moveTo>
                  <a:lnTo>
                    <a:pt x="457619" y="2318"/>
                  </a:lnTo>
                  <a:lnTo>
                    <a:pt x="410162" y="9131"/>
                  </a:lnTo>
                  <a:lnTo>
                    <a:pt x="364229" y="20226"/>
                  </a:lnTo>
                  <a:lnTo>
                    <a:pt x="320032" y="35392"/>
                  </a:lnTo>
                  <a:lnTo>
                    <a:pt x="277784" y="54416"/>
                  </a:lnTo>
                  <a:lnTo>
                    <a:pt x="237695" y="77085"/>
                  </a:lnTo>
                  <a:lnTo>
                    <a:pt x="199979" y="103189"/>
                  </a:lnTo>
                  <a:lnTo>
                    <a:pt x="164848" y="132514"/>
                  </a:lnTo>
                  <a:lnTo>
                    <a:pt x="132514" y="164848"/>
                  </a:lnTo>
                  <a:lnTo>
                    <a:pt x="103189" y="199979"/>
                  </a:lnTo>
                  <a:lnTo>
                    <a:pt x="77085" y="237695"/>
                  </a:lnTo>
                  <a:lnTo>
                    <a:pt x="54416" y="277784"/>
                  </a:lnTo>
                  <a:lnTo>
                    <a:pt x="35392" y="320032"/>
                  </a:lnTo>
                  <a:lnTo>
                    <a:pt x="20226" y="364229"/>
                  </a:lnTo>
                  <a:lnTo>
                    <a:pt x="9131" y="410162"/>
                  </a:lnTo>
                  <a:lnTo>
                    <a:pt x="2318" y="457619"/>
                  </a:lnTo>
                  <a:lnTo>
                    <a:pt x="0" y="506387"/>
                  </a:lnTo>
                  <a:lnTo>
                    <a:pt x="2318" y="555155"/>
                  </a:lnTo>
                  <a:lnTo>
                    <a:pt x="9131" y="602611"/>
                  </a:lnTo>
                  <a:lnTo>
                    <a:pt x="20226" y="648544"/>
                  </a:lnTo>
                  <a:lnTo>
                    <a:pt x="35392" y="692741"/>
                  </a:lnTo>
                  <a:lnTo>
                    <a:pt x="54416" y="734990"/>
                  </a:lnTo>
                  <a:lnTo>
                    <a:pt x="77085" y="775078"/>
                  </a:lnTo>
                  <a:lnTo>
                    <a:pt x="103189" y="812794"/>
                  </a:lnTo>
                  <a:lnTo>
                    <a:pt x="132514" y="847925"/>
                  </a:lnTo>
                  <a:lnTo>
                    <a:pt x="164848" y="880259"/>
                  </a:lnTo>
                  <a:lnTo>
                    <a:pt x="199979" y="909584"/>
                  </a:lnTo>
                  <a:lnTo>
                    <a:pt x="237695" y="935688"/>
                  </a:lnTo>
                  <a:lnTo>
                    <a:pt x="277784" y="958358"/>
                  </a:lnTo>
                  <a:lnTo>
                    <a:pt x="320032" y="977381"/>
                  </a:lnTo>
                  <a:lnTo>
                    <a:pt x="364229" y="992547"/>
                  </a:lnTo>
                  <a:lnTo>
                    <a:pt x="410162" y="1003643"/>
                  </a:lnTo>
                  <a:lnTo>
                    <a:pt x="457619" y="1010456"/>
                  </a:lnTo>
                  <a:lnTo>
                    <a:pt x="506387" y="1012774"/>
                  </a:lnTo>
                  <a:lnTo>
                    <a:pt x="555152" y="1010456"/>
                  </a:lnTo>
                  <a:lnTo>
                    <a:pt x="602607" y="1003643"/>
                  </a:lnTo>
                  <a:lnTo>
                    <a:pt x="648537" y="992547"/>
                  </a:lnTo>
                  <a:lnTo>
                    <a:pt x="692732" y="977381"/>
                  </a:lnTo>
                  <a:lnTo>
                    <a:pt x="734979" y="958358"/>
                  </a:lnTo>
                  <a:lnTo>
                    <a:pt x="775065" y="935688"/>
                  </a:lnTo>
                  <a:lnTo>
                    <a:pt x="812779" y="909584"/>
                  </a:lnTo>
                  <a:lnTo>
                    <a:pt x="847909" y="880259"/>
                  </a:lnTo>
                  <a:lnTo>
                    <a:pt x="880241" y="847925"/>
                  </a:lnTo>
                  <a:lnTo>
                    <a:pt x="909564" y="812794"/>
                  </a:lnTo>
                  <a:lnTo>
                    <a:pt x="935667" y="775078"/>
                  </a:lnTo>
                  <a:lnTo>
                    <a:pt x="958335" y="734990"/>
                  </a:lnTo>
                  <a:lnTo>
                    <a:pt x="977358" y="692741"/>
                  </a:lnTo>
                  <a:lnTo>
                    <a:pt x="992523" y="648544"/>
                  </a:lnTo>
                  <a:lnTo>
                    <a:pt x="1003618" y="602611"/>
                  </a:lnTo>
                  <a:lnTo>
                    <a:pt x="1010430" y="555155"/>
                  </a:lnTo>
                  <a:lnTo>
                    <a:pt x="1012748" y="506387"/>
                  </a:lnTo>
                  <a:lnTo>
                    <a:pt x="1010430" y="457619"/>
                  </a:lnTo>
                  <a:lnTo>
                    <a:pt x="1003618" y="410162"/>
                  </a:lnTo>
                  <a:lnTo>
                    <a:pt x="992523" y="364229"/>
                  </a:lnTo>
                  <a:lnTo>
                    <a:pt x="977358" y="320032"/>
                  </a:lnTo>
                  <a:lnTo>
                    <a:pt x="958335" y="277784"/>
                  </a:lnTo>
                  <a:lnTo>
                    <a:pt x="935667" y="237695"/>
                  </a:lnTo>
                  <a:lnTo>
                    <a:pt x="909564" y="199979"/>
                  </a:lnTo>
                  <a:lnTo>
                    <a:pt x="880241" y="164848"/>
                  </a:lnTo>
                  <a:lnTo>
                    <a:pt x="847909" y="132514"/>
                  </a:lnTo>
                  <a:lnTo>
                    <a:pt x="812779" y="103189"/>
                  </a:lnTo>
                  <a:lnTo>
                    <a:pt x="775065" y="77085"/>
                  </a:lnTo>
                  <a:lnTo>
                    <a:pt x="734979" y="54416"/>
                  </a:lnTo>
                  <a:lnTo>
                    <a:pt x="692732" y="35392"/>
                  </a:lnTo>
                  <a:lnTo>
                    <a:pt x="648537" y="20226"/>
                  </a:lnTo>
                  <a:lnTo>
                    <a:pt x="602607" y="9131"/>
                  </a:lnTo>
                  <a:lnTo>
                    <a:pt x="555152" y="2318"/>
                  </a:lnTo>
                  <a:lnTo>
                    <a:pt x="506387" y="0"/>
                  </a:lnTo>
                  <a:close/>
                </a:path>
              </a:pathLst>
            </a:custGeom>
            <a:solidFill>
              <a:srgbClr val="05A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9"/>
            <p:cNvSpPr/>
            <p:nvPr/>
          </p:nvSpPr>
          <p:spPr>
            <a:xfrm>
              <a:off x="1358421" y="7395394"/>
              <a:ext cx="241300" cy="407670"/>
            </a:xfrm>
            <a:custGeom>
              <a:avLst/>
              <a:gdLst/>
              <a:ahLst/>
              <a:cxnLst/>
              <a:rect l="l" t="t" r="r" b="b"/>
              <a:pathLst>
                <a:path w="241300" h="407670">
                  <a:moveTo>
                    <a:pt x="23075" y="0"/>
                  </a:moveTo>
                  <a:lnTo>
                    <a:pt x="14884" y="5853"/>
                  </a:lnTo>
                  <a:lnTo>
                    <a:pt x="7461" y="11725"/>
                  </a:lnTo>
                  <a:lnTo>
                    <a:pt x="2076" y="18488"/>
                  </a:lnTo>
                  <a:lnTo>
                    <a:pt x="0" y="27012"/>
                  </a:lnTo>
                  <a:lnTo>
                    <a:pt x="0" y="377837"/>
                  </a:lnTo>
                  <a:lnTo>
                    <a:pt x="572" y="385777"/>
                  </a:lnTo>
                  <a:lnTo>
                    <a:pt x="2217" y="393369"/>
                  </a:lnTo>
                  <a:lnTo>
                    <a:pt x="4827" y="400561"/>
                  </a:lnTo>
                  <a:lnTo>
                    <a:pt x="8293" y="407301"/>
                  </a:lnTo>
                  <a:lnTo>
                    <a:pt x="241211" y="192989"/>
                  </a:lnTo>
                  <a:lnTo>
                    <a:pt x="2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0"/>
            <p:cNvSpPr/>
            <p:nvPr/>
          </p:nvSpPr>
          <p:spPr>
            <a:xfrm>
              <a:off x="1780165" y="7395394"/>
              <a:ext cx="241300" cy="405765"/>
            </a:xfrm>
            <a:custGeom>
              <a:avLst/>
              <a:gdLst/>
              <a:ahLst/>
              <a:cxnLst/>
              <a:rect l="l" t="t" r="r" b="b"/>
              <a:pathLst>
                <a:path w="241300" h="405765">
                  <a:moveTo>
                    <a:pt x="217982" y="0"/>
                  </a:moveTo>
                  <a:lnTo>
                    <a:pt x="0" y="192849"/>
                  </a:lnTo>
                  <a:lnTo>
                    <a:pt x="233794" y="405434"/>
                  </a:lnTo>
                  <a:lnTo>
                    <a:pt x="236822" y="399045"/>
                  </a:lnTo>
                  <a:lnTo>
                    <a:pt x="239114" y="392298"/>
                  </a:lnTo>
                  <a:lnTo>
                    <a:pt x="240564" y="385219"/>
                  </a:lnTo>
                  <a:lnTo>
                    <a:pt x="241071" y="377837"/>
                  </a:lnTo>
                  <a:lnTo>
                    <a:pt x="241071" y="27012"/>
                  </a:lnTo>
                  <a:lnTo>
                    <a:pt x="238994" y="18488"/>
                  </a:lnTo>
                  <a:lnTo>
                    <a:pt x="233608" y="11725"/>
                  </a:lnTo>
                  <a:lnTo>
                    <a:pt x="226182" y="5853"/>
                  </a:lnTo>
                  <a:lnTo>
                    <a:pt x="2179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1"/>
            <p:cNvSpPr/>
            <p:nvPr/>
          </p:nvSpPr>
          <p:spPr>
            <a:xfrm>
              <a:off x="1396809" y="7614202"/>
              <a:ext cx="588645" cy="217804"/>
            </a:xfrm>
            <a:custGeom>
              <a:avLst/>
              <a:gdLst/>
              <a:ahLst/>
              <a:cxnLst/>
              <a:rect l="l" t="t" r="r" b="b"/>
              <a:pathLst>
                <a:path w="588644" h="217804">
                  <a:moveTo>
                    <a:pt x="231965" y="126"/>
                  </a:moveTo>
                  <a:lnTo>
                    <a:pt x="0" y="213563"/>
                  </a:lnTo>
                  <a:lnTo>
                    <a:pt x="6235" y="215849"/>
                  </a:lnTo>
                  <a:lnTo>
                    <a:pt x="12865" y="217284"/>
                  </a:lnTo>
                  <a:lnTo>
                    <a:pt x="574001" y="217284"/>
                  </a:lnTo>
                  <a:lnTo>
                    <a:pt x="581456" y="215684"/>
                  </a:lnTo>
                  <a:lnTo>
                    <a:pt x="588289" y="212864"/>
                  </a:lnTo>
                  <a:lnTo>
                    <a:pt x="406828" y="47863"/>
                  </a:lnTo>
                  <a:lnTo>
                    <a:pt x="293009" y="47863"/>
                  </a:lnTo>
                  <a:lnTo>
                    <a:pt x="286270" y="46664"/>
                  </a:lnTo>
                  <a:lnTo>
                    <a:pt x="280212" y="43065"/>
                  </a:lnTo>
                  <a:lnTo>
                    <a:pt x="231965" y="126"/>
                  </a:lnTo>
                  <a:close/>
                </a:path>
                <a:path w="588644" h="217804">
                  <a:moveTo>
                    <a:pt x="354190" y="0"/>
                  </a:moveTo>
                  <a:lnTo>
                    <a:pt x="305777" y="43078"/>
                  </a:lnTo>
                  <a:lnTo>
                    <a:pt x="299742" y="46666"/>
                  </a:lnTo>
                  <a:lnTo>
                    <a:pt x="293009" y="47863"/>
                  </a:lnTo>
                  <a:lnTo>
                    <a:pt x="406828" y="47863"/>
                  </a:lnTo>
                  <a:lnTo>
                    <a:pt x="354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2"/>
            <p:cNvSpPr/>
            <p:nvPr/>
          </p:nvSpPr>
          <p:spPr>
            <a:xfrm>
              <a:off x="1864593" y="7296199"/>
              <a:ext cx="102235" cy="165100"/>
            </a:xfrm>
            <a:custGeom>
              <a:avLst/>
              <a:gdLst/>
              <a:ahLst/>
              <a:cxnLst/>
              <a:rect l="l" t="t" r="r" b="b"/>
              <a:pathLst>
                <a:path w="102235" h="165100">
                  <a:moveTo>
                    <a:pt x="0" y="0"/>
                  </a:moveTo>
                  <a:lnTo>
                    <a:pt x="0" y="164922"/>
                  </a:lnTo>
                  <a:lnTo>
                    <a:pt x="101854" y="7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3"/>
            <p:cNvSpPr/>
            <p:nvPr/>
          </p:nvSpPr>
          <p:spPr>
            <a:xfrm>
              <a:off x="1413197" y="7296199"/>
              <a:ext cx="102235" cy="165100"/>
            </a:xfrm>
            <a:custGeom>
              <a:avLst/>
              <a:gdLst/>
              <a:ahLst/>
              <a:cxnLst/>
              <a:rect l="l" t="t" r="r" b="b"/>
              <a:pathLst>
                <a:path w="102234" h="165100">
                  <a:moveTo>
                    <a:pt x="101866" y="0"/>
                  </a:moveTo>
                  <a:lnTo>
                    <a:pt x="0" y="75425"/>
                  </a:lnTo>
                  <a:lnTo>
                    <a:pt x="101866" y="164922"/>
                  </a:lnTo>
                  <a:lnTo>
                    <a:pt x="101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4"/>
            <p:cNvSpPr/>
            <p:nvPr/>
          </p:nvSpPr>
          <p:spPr>
            <a:xfrm>
              <a:off x="1767490" y="716867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37515" y="0"/>
                  </a:moveTo>
                  <a:lnTo>
                    <a:pt x="0" y="0"/>
                  </a:lnTo>
                  <a:lnTo>
                    <a:pt x="4585" y="22657"/>
                  </a:lnTo>
                  <a:lnTo>
                    <a:pt x="17083" y="41176"/>
                  </a:lnTo>
                  <a:lnTo>
                    <a:pt x="35602" y="53670"/>
                  </a:lnTo>
                  <a:lnTo>
                    <a:pt x="58254" y="58254"/>
                  </a:lnTo>
                  <a:lnTo>
                    <a:pt x="58254" y="20739"/>
                  </a:lnTo>
                  <a:lnTo>
                    <a:pt x="56625" y="12660"/>
                  </a:lnTo>
                  <a:lnTo>
                    <a:pt x="52181" y="6069"/>
                  </a:lnTo>
                  <a:lnTo>
                    <a:pt x="45589" y="1627"/>
                  </a:lnTo>
                  <a:lnTo>
                    <a:pt x="37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45"/>
            <p:cNvSpPr/>
            <p:nvPr/>
          </p:nvSpPr>
          <p:spPr>
            <a:xfrm>
              <a:off x="1553905" y="716867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8254" y="0"/>
                  </a:moveTo>
                  <a:lnTo>
                    <a:pt x="20739" y="0"/>
                  </a:lnTo>
                  <a:lnTo>
                    <a:pt x="12665" y="1627"/>
                  </a:lnTo>
                  <a:lnTo>
                    <a:pt x="6073" y="6069"/>
                  </a:lnTo>
                  <a:lnTo>
                    <a:pt x="1629" y="12660"/>
                  </a:lnTo>
                  <a:lnTo>
                    <a:pt x="0" y="20739"/>
                  </a:lnTo>
                  <a:lnTo>
                    <a:pt x="0" y="58254"/>
                  </a:lnTo>
                  <a:lnTo>
                    <a:pt x="22652" y="53670"/>
                  </a:lnTo>
                  <a:lnTo>
                    <a:pt x="41171" y="41176"/>
                  </a:lnTo>
                  <a:lnTo>
                    <a:pt x="53669" y="22657"/>
                  </a:lnTo>
                  <a:lnTo>
                    <a:pt x="58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46"/>
            <p:cNvSpPr/>
            <p:nvPr/>
          </p:nvSpPr>
          <p:spPr>
            <a:xfrm>
              <a:off x="1553903" y="7168674"/>
              <a:ext cx="272415" cy="448309"/>
            </a:xfrm>
            <a:custGeom>
              <a:avLst/>
              <a:gdLst/>
              <a:ahLst/>
              <a:cxnLst/>
              <a:rect l="l" t="t" r="r" b="b"/>
              <a:pathLst>
                <a:path w="272414" h="448309">
                  <a:moveTo>
                    <a:pt x="174764" y="0"/>
                  </a:moveTo>
                  <a:lnTo>
                    <a:pt x="97078" y="0"/>
                  </a:lnTo>
                  <a:lnTo>
                    <a:pt x="89436" y="37759"/>
                  </a:lnTo>
                  <a:lnTo>
                    <a:pt x="68608" y="68624"/>
                  </a:lnTo>
                  <a:lnTo>
                    <a:pt x="37746" y="89450"/>
                  </a:lnTo>
                  <a:lnTo>
                    <a:pt x="0" y="97091"/>
                  </a:lnTo>
                  <a:lnTo>
                    <a:pt x="0" y="327025"/>
                  </a:lnTo>
                  <a:lnTo>
                    <a:pt x="135928" y="447992"/>
                  </a:lnTo>
                  <a:lnTo>
                    <a:pt x="245127" y="350812"/>
                  </a:lnTo>
                  <a:lnTo>
                    <a:pt x="135928" y="350812"/>
                  </a:lnTo>
                  <a:lnTo>
                    <a:pt x="128361" y="349289"/>
                  </a:lnTo>
                  <a:lnTo>
                    <a:pt x="122189" y="345133"/>
                  </a:lnTo>
                  <a:lnTo>
                    <a:pt x="118033" y="338965"/>
                  </a:lnTo>
                  <a:lnTo>
                    <a:pt x="116509" y="331406"/>
                  </a:lnTo>
                  <a:lnTo>
                    <a:pt x="116509" y="308470"/>
                  </a:lnTo>
                  <a:lnTo>
                    <a:pt x="109015" y="305488"/>
                  </a:lnTo>
                  <a:lnTo>
                    <a:pt x="81989" y="277272"/>
                  </a:lnTo>
                  <a:lnTo>
                    <a:pt x="83297" y="269942"/>
                  </a:lnTo>
                  <a:lnTo>
                    <a:pt x="87464" y="263448"/>
                  </a:lnTo>
                  <a:lnTo>
                    <a:pt x="93819" y="259073"/>
                  </a:lnTo>
                  <a:lnTo>
                    <a:pt x="101109" y="257538"/>
                  </a:lnTo>
                  <a:lnTo>
                    <a:pt x="155333" y="257538"/>
                  </a:lnTo>
                  <a:lnTo>
                    <a:pt x="155333" y="253733"/>
                  </a:lnTo>
                  <a:lnTo>
                    <a:pt x="153807" y="246182"/>
                  </a:lnTo>
                  <a:lnTo>
                    <a:pt x="149645" y="240009"/>
                  </a:lnTo>
                  <a:lnTo>
                    <a:pt x="143476" y="235843"/>
                  </a:lnTo>
                  <a:lnTo>
                    <a:pt x="113270" y="229729"/>
                  </a:lnTo>
                  <a:lnTo>
                    <a:pt x="94751" y="217231"/>
                  </a:lnTo>
                  <a:lnTo>
                    <a:pt x="82257" y="198712"/>
                  </a:lnTo>
                  <a:lnTo>
                    <a:pt x="77673" y="176060"/>
                  </a:lnTo>
                  <a:lnTo>
                    <a:pt x="80436" y="158381"/>
                  </a:lnTo>
                  <a:lnTo>
                    <a:pt x="88236" y="142662"/>
                  </a:lnTo>
                  <a:lnTo>
                    <a:pt x="100336" y="129957"/>
                  </a:lnTo>
                  <a:lnTo>
                    <a:pt x="116154" y="121259"/>
                  </a:lnTo>
                  <a:lnTo>
                    <a:pt x="116410" y="121259"/>
                  </a:lnTo>
                  <a:lnTo>
                    <a:pt x="116509" y="97091"/>
                  </a:lnTo>
                  <a:lnTo>
                    <a:pt x="118033" y="89530"/>
                  </a:lnTo>
                  <a:lnTo>
                    <a:pt x="122189" y="83358"/>
                  </a:lnTo>
                  <a:lnTo>
                    <a:pt x="128361" y="79198"/>
                  </a:lnTo>
                  <a:lnTo>
                    <a:pt x="135928" y="77673"/>
                  </a:lnTo>
                  <a:lnTo>
                    <a:pt x="216647" y="77673"/>
                  </a:lnTo>
                  <a:lnTo>
                    <a:pt x="203236" y="68624"/>
                  </a:lnTo>
                  <a:lnTo>
                    <a:pt x="182407" y="37759"/>
                  </a:lnTo>
                  <a:lnTo>
                    <a:pt x="174764" y="0"/>
                  </a:lnTo>
                  <a:close/>
                </a:path>
                <a:path w="272414" h="448309">
                  <a:moveTo>
                    <a:pt x="136987" y="156671"/>
                  </a:moveTo>
                  <a:lnTo>
                    <a:pt x="129286" y="157797"/>
                  </a:lnTo>
                  <a:lnTo>
                    <a:pt x="121640" y="160578"/>
                  </a:lnTo>
                  <a:lnTo>
                    <a:pt x="116509" y="167919"/>
                  </a:lnTo>
                  <a:lnTo>
                    <a:pt x="116529" y="176155"/>
                  </a:lnTo>
                  <a:lnTo>
                    <a:pt x="118036" y="183610"/>
                  </a:lnTo>
                  <a:lnTo>
                    <a:pt x="122199" y="189784"/>
                  </a:lnTo>
                  <a:lnTo>
                    <a:pt x="128371" y="193949"/>
                  </a:lnTo>
                  <a:lnTo>
                    <a:pt x="158580" y="200064"/>
                  </a:lnTo>
                  <a:lnTo>
                    <a:pt x="177099" y="212561"/>
                  </a:lnTo>
                  <a:lnTo>
                    <a:pt x="189597" y="231081"/>
                  </a:lnTo>
                  <a:lnTo>
                    <a:pt x="194183" y="253733"/>
                  </a:lnTo>
                  <a:lnTo>
                    <a:pt x="191631" y="270920"/>
                  </a:lnTo>
                  <a:lnTo>
                    <a:pt x="184140" y="286538"/>
                  </a:lnTo>
                  <a:lnTo>
                    <a:pt x="171958" y="299426"/>
                  </a:lnTo>
                  <a:lnTo>
                    <a:pt x="155333" y="308419"/>
                  </a:lnTo>
                  <a:lnTo>
                    <a:pt x="155333" y="331406"/>
                  </a:lnTo>
                  <a:lnTo>
                    <a:pt x="153810" y="338965"/>
                  </a:lnTo>
                  <a:lnTo>
                    <a:pt x="149655" y="345133"/>
                  </a:lnTo>
                  <a:lnTo>
                    <a:pt x="143487" y="349289"/>
                  </a:lnTo>
                  <a:lnTo>
                    <a:pt x="135928" y="350812"/>
                  </a:lnTo>
                  <a:lnTo>
                    <a:pt x="245127" y="350812"/>
                  </a:lnTo>
                  <a:lnTo>
                    <a:pt x="271856" y="327025"/>
                  </a:lnTo>
                  <a:lnTo>
                    <a:pt x="271856" y="178217"/>
                  </a:lnTo>
                  <a:lnTo>
                    <a:pt x="174320" y="178217"/>
                  </a:lnTo>
                  <a:lnTo>
                    <a:pt x="167154" y="176155"/>
                  </a:lnTo>
                  <a:lnTo>
                    <a:pt x="161124" y="171323"/>
                  </a:lnTo>
                  <a:lnTo>
                    <a:pt x="153201" y="163548"/>
                  </a:lnTo>
                  <a:lnTo>
                    <a:pt x="145057" y="158626"/>
                  </a:lnTo>
                  <a:lnTo>
                    <a:pt x="136987" y="156671"/>
                  </a:lnTo>
                  <a:close/>
                </a:path>
                <a:path w="272414" h="448309">
                  <a:moveTo>
                    <a:pt x="155333" y="257538"/>
                  </a:moveTo>
                  <a:lnTo>
                    <a:pt x="101109" y="257538"/>
                  </a:lnTo>
                  <a:lnTo>
                    <a:pt x="108444" y="258853"/>
                  </a:lnTo>
                  <a:lnTo>
                    <a:pt x="114935" y="263029"/>
                  </a:lnTo>
                  <a:lnTo>
                    <a:pt x="122133" y="268736"/>
                  </a:lnTo>
                  <a:lnTo>
                    <a:pt x="129460" y="272126"/>
                  </a:lnTo>
                  <a:lnTo>
                    <a:pt x="136659" y="273120"/>
                  </a:lnTo>
                  <a:lnTo>
                    <a:pt x="143471" y="271640"/>
                  </a:lnTo>
                  <a:lnTo>
                    <a:pt x="150672" y="268579"/>
                  </a:lnTo>
                  <a:lnTo>
                    <a:pt x="155333" y="261569"/>
                  </a:lnTo>
                  <a:lnTo>
                    <a:pt x="155333" y="257538"/>
                  </a:lnTo>
                  <a:close/>
                </a:path>
                <a:path w="272414" h="448309">
                  <a:moveTo>
                    <a:pt x="216647" y="77673"/>
                  </a:moveTo>
                  <a:lnTo>
                    <a:pt x="135928" y="77673"/>
                  </a:lnTo>
                  <a:lnTo>
                    <a:pt x="143487" y="79198"/>
                  </a:lnTo>
                  <a:lnTo>
                    <a:pt x="149655" y="83358"/>
                  </a:lnTo>
                  <a:lnTo>
                    <a:pt x="153810" y="89530"/>
                  </a:lnTo>
                  <a:lnTo>
                    <a:pt x="155333" y="97091"/>
                  </a:lnTo>
                  <a:lnTo>
                    <a:pt x="155333" y="120992"/>
                  </a:lnTo>
                  <a:lnTo>
                    <a:pt x="164814" y="125020"/>
                  </a:lnTo>
                  <a:lnTo>
                    <a:pt x="194554" y="153133"/>
                  </a:lnTo>
                  <a:lnTo>
                    <a:pt x="195338" y="160534"/>
                  </a:lnTo>
                  <a:lnTo>
                    <a:pt x="193284" y="167688"/>
                  </a:lnTo>
                  <a:lnTo>
                    <a:pt x="188468" y="173710"/>
                  </a:lnTo>
                  <a:lnTo>
                    <a:pt x="181723" y="177429"/>
                  </a:lnTo>
                  <a:lnTo>
                    <a:pt x="174320" y="178217"/>
                  </a:lnTo>
                  <a:lnTo>
                    <a:pt x="271856" y="178217"/>
                  </a:lnTo>
                  <a:lnTo>
                    <a:pt x="271856" y="97091"/>
                  </a:lnTo>
                  <a:lnTo>
                    <a:pt x="234102" y="89450"/>
                  </a:lnTo>
                  <a:lnTo>
                    <a:pt x="216647" y="77673"/>
                  </a:lnTo>
                  <a:close/>
                </a:path>
                <a:path w="272414" h="448309">
                  <a:moveTo>
                    <a:pt x="116410" y="121259"/>
                  </a:moveTo>
                  <a:lnTo>
                    <a:pt x="116154" y="121259"/>
                  </a:lnTo>
                  <a:lnTo>
                    <a:pt x="116344" y="121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711325" y="7243763"/>
              <a:ext cx="53975" cy="15875"/>
            </a:xfrm>
            <a:custGeom>
              <a:avLst/>
              <a:gdLst>
                <a:gd name="connsiteX0" fmla="*/ 0 w 53975"/>
                <a:gd name="connsiteY0" fmla="*/ 0 h 15875"/>
                <a:gd name="connsiteX1" fmla="*/ 33338 w 53975"/>
                <a:gd name="connsiteY1" fmla="*/ 1587 h 15875"/>
                <a:gd name="connsiteX2" fmla="*/ 39688 w 53975"/>
                <a:gd name="connsiteY2" fmla="*/ 3175 h 15875"/>
                <a:gd name="connsiteX3" fmla="*/ 50800 w 53975"/>
                <a:gd name="connsiteY3" fmla="*/ 11112 h 15875"/>
                <a:gd name="connsiteX4" fmla="*/ 53975 w 53975"/>
                <a:gd name="connsiteY4" fmla="*/ 15875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5875">
                  <a:moveTo>
                    <a:pt x="0" y="0"/>
                  </a:moveTo>
                  <a:cubicBezTo>
                    <a:pt x="11113" y="529"/>
                    <a:pt x="22248" y="700"/>
                    <a:pt x="33338" y="1587"/>
                  </a:cubicBezTo>
                  <a:cubicBezTo>
                    <a:pt x="35513" y="1761"/>
                    <a:pt x="37683" y="2315"/>
                    <a:pt x="39688" y="3175"/>
                  </a:cubicBezTo>
                  <a:cubicBezTo>
                    <a:pt x="41491" y="3948"/>
                    <a:pt x="50080" y="10572"/>
                    <a:pt x="50800" y="11112"/>
                  </a:cubicBezTo>
                  <a:lnTo>
                    <a:pt x="53975" y="1587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749425" y="7345363"/>
              <a:ext cx="71438" cy="7937"/>
            </a:xfrm>
            <a:custGeom>
              <a:avLst/>
              <a:gdLst>
                <a:gd name="connsiteX0" fmla="*/ 0 w 71438"/>
                <a:gd name="connsiteY0" fmla="*/ 0 h 7937"/>
                <a:gd name="connsiteX1" fmla="*/ 7938 w 71438"/>
                <a:gd name="connsiteY1" fmla="*/ 4762 h 7937"/>
                <a:gd name="connsiteX2" fmla="*/ 19050 w 71438"/>
                <a:gd name="connsiteY2" fmla="*/ 7937 h 7937"/>
                <a:gd name="connsiteX3" fmla="*/ 38100 w 71438"/>
                <a:gd name="connsiteY3" fmla="*/ 6350 h 7937"/>
                <a:gd name="connsiteX4" fmla="*/ 42863 w 71438"/>
                <a:gd name="connsiteY4" fmla="*/ 3175 h 7937"/>
                <a:gd name="connsiteX5" fmla="*/ 57150 w 71438"/>
                <a:gd name="connsiteY5" fmla="*/ 4762 h 7937"/>
                <a:gd name="connsiteX6" fmla="*/ 63500 w 71438"/>
                <a:gd name="connsiteY6" fmla="*/ 6350 h 7937"/>
                <a:gd name="connsiteX7" fmla="*/ 71438 w 71438"/>
                <a:gd name="connsiteY7" fmla="*/ 7937 h 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8" h="7937">
                  <a:moveTo>
                    <a:pt x="0" y="0"/>
                  </a:moveTo>
                  <a:cubicBezTo>
                    <a:pt x="2646" y="1587"/>
                    <a:pt x="5178" y="3382"/>
                    <a:pt x="7938" y="4762"/>
                  </a:cubicBezTo>
                  <a:cubicBezTo>
                    <a:pt x="10220" y="5903"/>
                    <a:pt x="17008" y="7427"/>
                    <a:pt x="19050" y="7937"/>
                  </a:cubicBezTo>
                  <a:cubicBezTo>
                    <a:pt x="25400" y="7408"/>
                    <a:pt x="31852" y="7599"/>
                    <a:pt x="38100" y="6350"/>
                  </a:cubicBezTo>
                  <a:cubicBezTo>
                    <a:pt x="39971" y="5976"/>
                    <a:pt x="40962" y="3334"/>
                    <a:pt x="42863" y="3175"/>
                  </a:cubicBezTo>
                  <a:cubicBezTo>
                    <a:pt x="47638" y="2777"/>
                    <a:pt x="52388" y="4233"/>
                    <a:pt x="57150" y="4762"/>
                  </a:cubicBezTo>
                  <a:cubicBezTo>
                    <a:pt x="59267" y="5291"/>
                    <a:pt x="61370" y="5877"/>
                    <a:pt x="63500" y="6350"/>
                  </a:cubicBezTo>
                  <a:cubicBezTo>
                    <a:pt x="66134" y="6935"/>
                    <a:pt x="71438" y="7937"/>
                    <a:pt x="71438" y="793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706563" y="7666038"/>
              <a:ext cx="69850" cy="0"/>
            </a:xfrm>
            <a:custGeom>
              <a:avLst/>
              <a:gdLst>
                <a:gd name="connsiteX0" fmla="*/ 0 w 69850"/>
                <a:gd name="connsiteY0" fmla="*/ 0 h 0"/>
                <a:gd name="connsiteX1" fmla="*/ 69850 w 698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>
                  <a:moveTo>
                    <a:pt x="0" y="0"/>
                  </a:moveTo>
                  <a:lnTo>
                    <a:pt x="6985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712913" y="7504113"/>
              <a:ext cx="68718" cy="19087"/>
            </a:xfrm>
            <a:custGeom>
              <a:avLst/>
              <a:gdLst>
                <a:gd name="connsiteX0" fmla="*/ 0 w 68718"/>
                <a:gd name="connsiteY0" fmla="*/ 14287 h 19087"/>
                <a:gd name="connsiteX1" fmla="*/ 66675 w 68718"/>
                <a:gd name="connsiteY1" fmla="*/ 14287 h 19087"/>
                <a:gd name="connsiteX2" fmla="*/ 66675 w 68718"/>
                <a:gd name="connsiteY2" fmla="*/ 0 h 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18" h="19087">
                  <a:moveTo>
                    <a:pt x="0" y="14287"/>
                  </a:moveTo>
                  <a:cubicBezTo>
                    <a:pt x="22766" y="18842"/>
                    <a:pt x="37010" y="22304"/>
                    <a:pt x="66675" y="14287"/>
                  </a:cubicBezTo>
                  <a:cubicBezTo>
                    <a:pt x="71272" y="13044"/>
                    <a:pt x="66675" y="4762"/>
                    <a:pt x="66675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760504" y="7645239"/>
              <a:ext cx="25645" cy="16052"/>
            </a:xfrm>
            <a:custGeom>
              <a:avLst/>
              <a:gdLst>
                <a:gd name="connsiteX0" fmla="*/ 1621 w 25645"/>
                <a:gd name="connsiteY0" fmla="*/ 161 h 16052"/>
                <a:gd name="connsiteX1" fmla="*/ 3209 w 25645"/>
                <a:gd name="connsiteY1" fmla="*/ 8099 h 16052"/>
                <a:gd name="connsiteX2" fmla="*/ 9559 w 25645"/>
                <a:gd name="connsiteY2" fmla="*/ 9686 h 16052"/>
                <a:gd name="connsiteX3" fmla="*/ 19084 w 25645"/>
                <a:gd name="connsiteY3" fmla="*/ 14449 h 16052"/>
                <a:gd name="connsiteX4" fmla="*/ 25434 w 25645"/>
                <a:gd name="connsiteY4" fmla="*/ 16036 h 16052"/>
                <a:gd name="connsiteX5" fmla="*/ 1621 w 25645"/>
                <a:gd name="connsiteY5" fmla="*/ 161 h 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45" h="16052">
                  <a:moveTo>
                    <a:pt x="1621" y="161"/>
                  </a:moveTo>
                  <a:cubicBezTo>
                    <a:pt x="-2083" y="-1162"/>
                    <a:pt x="1481" y="6026"/>
                    <a:pt x="3209" y="8099"/>
                  </a:cubicBezTo>
                  <a:cubicBezTo>
                    <a:pt x="4606" y="9775"/>
                    <a:pt x="7554" y="8827"/>
                    <a:pt x="9559" y="9686"/>
                  </a:cubicBezTo>
                  <a:cubicBezTo>
                    <a:pt x="23474" y="15649"/>
                    <a:pt x="5704" y="10626"/>
                    <a:pt x="19084" y="14449"/>
                  </a:cubicBezTo>
                  <a:cubicBezTo>
                    <a:pt x="21182" y="15048"/>
                    <a:pt x="23304" y="15563"/>
                    <a:pt x="25434" y="16036"/>
                  </a:cubicBezTo>
                  <a:cubicBezTo>
                    <a:pt x="28068" y="16621"/>
                    <a:pt x="5325" y="1484"/>
                    <a:pt x="1621" y="161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84714" y="10139419"/>
            <a:ext cx="1012825" cy="1012825"/>
            <a:chOff x="764387" y="10137404"/>
            <a:chExt cx="1012825" cy="1012825"/>
          </a:xfrm>
        </p:grpSpPr>
        <p:sp>
          <p:nvSpPr>
            <p:cNvPr id="104" name="object 56"/>
            <p:cNvSpPr/>
            <p:nvPr/>
          </p:nvSpPr>
          <p:spPr>
            <a:xfrm>
              <a:off x="764387" y="10137404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06387" y="0"/>
                  </a:moveTo>
                  <a:lnTo>
                    <a:pt x="457619" y="2318"/>
                  </a:lnTo>
                  <a:lnTo>
                    <a:pt x="410162" y="9130"/>
                  </a:lnTo>
                  <a:lnTo>
                    <a:pt x="364229" y="20225"/>
                  </a:lnTo>
                  <a:lnTo>
                    <a:pt x="320032" y="35390"/>
                  </a:lnTo>
                  <a:lnTo>
                    <a:pt x="277784" y="54413"/>
                  </a:lnTo>
                  <a:lnTo>
                    <a:pt x="237695" y="77082"/>
                  </a:lnTo>
                  <a:lnTo>
                    <a:pt x="199979" y="103184"/>
                  </a:lnTo>
                  <a:lnTo>
                    <a:pt x="164848" y="132508"/>
                  </a:lnTo>
                  <a:lnTo>
                    <a:pt x="132514" y="164841"/>
                  </a:lnTo>
                  <a:lnTo>
                    <a:pt x="103189" y="199971"/>
                  </a:lnTo>
                  <a:lnTo>
                    <a:pt x="77085" y="237686"/>
                  </a:lnTo>
                  <a:lnTo>
                    <a:pt x="54416" y="277773"/>
                  </a:lnTo>
                  <a:lnTo>
                    <a:pt x="35392" y="320021"/>
                  </a:lnTo>
                  <a:lnTo>
                    <a:pt x="20226" y="364218"/>
                  </a:lnTo>
                  <a:lnTo>
                    <a:pt x="9131" y="410150"/>
                  </a:lnTo>
                  <a:lnTo>
                    <a:pt x="2318" y="457606"/>
                  </a:lnTo>
                  <a:lnTo>
                    <a:pt x="0" y="506374"/>
                  </a:lnTo>
                  <a:lnTo>
                    <a:pt x="2318" y="555142"/>
                  </a:lnTo>
                  <a:lnTo>
                    <a:pt x="9131" y="602598"/>
                  </a:lnTo>
                  <a:lnTo>
                    <a:pt x="20226" y="648531"/>
                  </a:lnTo>
                  <a:lnTo>
                    <a:pt x="35392" y="692728"/>
                  </a:lnTo>
                  <a:lnTo>
                    <a:pt x="54416" y="734977"/>
                  </a:lnTo>
                  <a:lnTo>
                    <a:pt x="77085" y="775065"/>
                  </a:lnTo>
                  <a:lnTo>
                    <a:pt x="103189" y="812781"/>
                  </a:lnTo>
                  <a:lnTo>
                    <a:pt x="132514" y="847913"/>
                  </a:lnTo>
                  <a:lnTo>
                    <a:pt x="164848" y="880247"/>
                  </a:lnTo>
                  <a:lnTo>
                    <a:pt x="199979" y="909572"/>
                  </a:lnTo>
                  <a:lnTo>
                    <a:pt x="237695" y="935675"/>
                  </a:lnTo>
                  <a:lnTo>
                    <a:pt x="277784" y="958345"/>
                  </a:lnTo>
                  <a:lnTo>
                    <a:pt x="320032" y="977369"/>
                  </a:lnTo>
                  <a:lnTo>
                    <a:pt x="364229" y="992535"/>
                  </a:lnTo>
                  <a:lnTo>
                    <a:pt x="410162" y="1003630"/>
                  </a:lnTo>
                  <a:lnTo>
                    <a:pt x="457619" y="1010443"/>
                  </a:lnTo>
                  <a:lnTo>
                    <a:pt x="506387" y="1012761"/>
                  </a:lnTo>
                  <a:lnTo>
                    <a:pt x="555152" y="1010443"/>
                  </a:lnTo>
                  <a:lnTo>
                    <a:pt x="602607" y="1003630"/>
                  </a:lnTo>
                  <a:lnTo>
                    <a:pt x="648538" y="992535"/>
                  </a:lnTo>
                  <a:lnTo>
                    <a:pt x="692734" y="977369"/>
                  </a:lnTo>
                  <a:lnTo>
                    <a:pt x="734981" y="958345"/>
                  </a:lnTo>
                  <a:lnTo>
                    <a:pt x="775069" y="935675"/>
                  </a:lnTo>
                  <a:lnTo>
                    <a:pt x="812784" y="909572"/>
                  </a:lnTo>
                  <a:lnTo>
                    <a:pt x="847914" y="880247"/>
                  </a:lnTo>
                  <a:lnTo>
                    <a:pt x="880248" y="847913"/>
                  </a:lnTo>
                  <a:lnTo>
                    <a:pt x="909572" y="812781"/>
                  </a:lnTo>
                  <a:lnTo>
                    <a:pt x="935676" y="775065"/>
                  </a:lnTo>
                  <a:lnTo>
                    <a:pt x="958345" y="734977"/>
                  </a:lnTo>
                  <a:lnTo>
                    <a:pt x="977369" y="692728"/>
                  </a:lnTo>
                  <a:lnTo>
                    <a:pt x="992535" y="648531"/>
                  </a:lnTo>
                  <a:lnTo>
                    <a:pt x="1003630" y="602598"/>
                  </a:lnTo>
                  <a:lnTo>
                    <a:pt x="1010443" y="555142"/>
                  </a:lnTo>
                  <a:lnTo>
                    <a:pt x="1012761" y="506374"/>
                  </a:lnTo>
                  <a:lnTo>
                    <a:pt x="1010443" y="457606"/>
                  </a:lnTo>
                  <a:lnTo>
                    <a:pt x="1003630" y="410150"/>
                  </a:lnTo>
                  <a:lnTo>
                    <a:pt x="992535" y="364218"/>
                  </a:lnTo>
                  <a:lnTo>
                    <a:pt x="977369" y="320021"/>
                  </a:lnTo>
                  <a:lnTo>
                    <a:pt x="958345" y="277773"/>
                  </a:lnTo>
                  <a:lnTo>
                    <a:pt x="935676" y="237686"/>
                  </a:lnTo>
                  <a:lnTo>
                    <a:pt x="909572" y="199971"/>
                  </a:lnTo>
                  <a:lnTo>
                    <a:pt x="880248" y="164841"/>
                  </a:lnTo>
                  <a:lnTo>
                    <a:pt x="847914" y="132508"/>
                  </a:lnTo>
                  <a:lnTo>
                    <a:pt x="812784" y="103184"/>
                  </a:lnTo>
                  <a:lnTo>
                    <a:pt x="775069" y="77082"/>
                  </a:lnTo>
                  <a:lnTo>
                    <a:pt x="734981" y="54413"/>
                  </a:lnTo>
                  <a:lnTo>
                    <a:pt x="692734" y="35390"/>
                  </a:lnTo>
                  <a:lnTo>
                    <a:pt x="648538" y="20225"/>
                  </a:lnTo>
                  <a:lnTo>
                    <a:pt x="602607" y="9130"/>
                  </a:lnTo>
                  <a:lnTo>
                    <a:pt x="555152" y="2318"/>
                  </a:lnTo>
                  <a:lnTo>
                    <a:pt x="506387" y="0"/>
                  </a:lnTo>
                  <a:close/>
                </a:path>
              </a:pathLst>
            </a:custGeom>
            <a:solidFill>
              <a:srgbClr val="05AEB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5" name="object 57"/>
            <p:cNvSpPr/>
            <p:nvPr/>
          </p:nvSpPr>
          <p:spPr>
            <a:xfrm>
              <a:off x="1414282" y="10516916"/>
              <a:ext cx="116966" cy="1166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" name="object 58"/>
            <p:cNvSpPr/>
            <p:nvPr/>
          </p:nvSpPr>
          <p:spPr>
            <a:xfrm>
              <a:off x="917652" y="10274167"/>
              <a:ext cx="706755" cy="354965"/>
            </a:xfrm>
            <a:custGeom>
              <a:avLst/>
              <a:gdLst/>
              <a:ahLst/>
              <a:cxnLst/>
              <a:rect l="l" t="t" r="r" b="b"/>
              <a:pathLst>
                <a:path w="706755" h="354965">
                  <a:moveTo>
                    <a:pt x="42049" y="85328"/>
                  </a:moveTo>
                  <a:lnTo>
                    <a:pt x="7581" y="102832"/>
                  </a:lnTo>
                  <a:lnTo>
                    <a:pt x="1104" y="115477"/>
                  </a:lnTo>
                  <a:lnTo>
                    <a:pt x="469" y="116341"/>
                  </a:lnTo>
                  <a:lnTo>
                    <a:pt x="0" y="117255"/>
                  </a:lnTo>
                  <a:lnTo>
                    <a:pt x="0" y="322780"/>
                  </a:lnTo>
                  <a:lnTo>
                    <a:pt x="33896" y="354212"/>
                  </a:lnTo>
                  <a:lnTo>
                    <a:pt x="662622" y="354631"/>
                  </a:lnTo>
                  <a:lnTo>
                    <a:pt x="676908" y="352455"/>
                  </a:lnTo>
                  <a:lnTo>
                    <a:pt x="689263" y="346270"/>
                  </a:lnTo>
                  <a:lnTo>
                    <a:pt x="698880" y="336649"/>
                  </a:lnTo>
                  <a:lnTo>
                    <a:pt x="704500" y="325091"/>
                  </a:lnTo>
                  <a:lnTo>
                    <a:pt x="353059" y="325091"/>
                  </a:lnTo>
                  <a:lnTo>
                    <a:pt x="342371" y="323106"/>
                  </a:lnTo>
                  <a:lnTo>
                    <a:pt x="333816" y="317577"/>
                  </a:lnTo>
                  <a:lnTo>
                    <a:pt x="328028" y="309055"/>
                  </a:lnTo>
                  <a:lnTo>
                    <a:pt x="325640" y="298091"/>
                  </a:lnTo>
                  <a:lnTo>
                    <a:pt x="327565" y="287499"/>
                  </a:lnTo>
                  <a:lnTo>
                    <a:pt x="333486" y="278671"/>
                  </a:lnTo>
                  <a:lnTo>
                    <a:pt x="342278" y="272621"/>
                  </a:lnTo>
                  <a:lnTo>
                    <a:pt x="352818" y="270367"/>
                  </a:lnTo>
                  <a:lnTo>
                    <a:pt x="706221" y="270367"/>
                  </a:lnTo>
                  <a:lnTo>
                    <a:pt x="706221" y="117255"/>
                  </a:lnTo>
                  <a:lnTo>
                    <a:pt x="702348" y="110842"/>
                  </a:lnTo>
                  <a:lnTo>
                    <a:pt x="699261" y="103755"/>
                  </a:lnTo>
                  <a:lnTo>
                    <a:pt x="694397" y="98180"/>
                  </a:lnTo>
                  <a:lnTo>
                    <a:pt x="688108" y="92439"/>
                  </a:lnTo>
                  <a:lnTo>
                    <a:pt x="680927" y="88466"/>
                  </a:lnTo>
                  <a:lnTo>
                    <a:pt x="672925" y="86162"/>
                  </a:lnTo>
                  <a:lnTo>
                    <a:pt x="666559" y="85629"/>
                  </a:lnTo>
                  <a:lnTo>
                    <a:pt x="136867" y="85629"/>
                  </a:lnTo>
                  <a:lnTo>
                    <a:pt x="42049" y="85328"/>
                  </a:lnTo>
                  <a:close/>
                </a:path>
                <a:path w="706755" h="354965">
                  <a:moveTo>
                    <a:pt x="706221" y="270367"/>
                  </a:moveTo>
                  <a:lnTo>
                    <a:pt x="352818" y="270367"/>
                  </a:lnTo>
                  <a:lnTo>
                    <a:pt x="364181" y="272398"/>
                  </a:lnTo>
                  <a:lnTo>
                    <a:pt x="373057" y="278911"/>
                  </a:lnTo>
                  <a:lnTo>
                    <a:pt x="378745" y="288105"/>
                  </a:lnTo>
                  <a:lnTo>
                    <a:pt x="380542" y="298180"/>
                  </a:lnTo>
                  <a:lnTo>
                    <a:pt x="378114" y="309264"/>
                  </a:lnTo>
                  <a:lnTo>
                    <a:pt x="372254" y="317760"/>
                  </a:lnTo>
                  <a:lnTo>
                    <a:pt x="363667" y="323193"/>
                  </a:lnTo>
                  <a:lnTo>
                    <a:pt x="353059" y="325091"/>
                  </a:lnTo>
                  <a:lnTo>
                    <a:pt x="704500" y="325091"/>
                  </a:lnTo>
                  <a:lnTo>
                    <a:pt x="704951" y="324164"/>
                  </a:lnTo>
                  <a:lnTo>
                    <a:pt x="705104" y="323618"/>
                  </a:lnTo>
                  <a:lnTo>
                    <a:pt x="705789" y="323237"/>
                  </a:lnTo>
                  <a:lnTo>
                    <a:pt x="706221" y="322780"/>
                  </a:lnTo>
                  <a:lnTo>
                    <a:pt x="706221" y="270367"/>
                  </a:lnTo>
                  <a:close/>
                </a:path>
                <a:path w="706755" h="354965">
                  <a:moveTo>
                    <a:pt x="350693" y="0"/>
                  </a:moveTo>
                  <a:lnTo>
                    <a:pt x="286562" y="22"/>
                  </a:lnTo>
                  <a:lnTo>
                    <a:pt x="248598" y="16677"/>
                  </a:lnTo>
                  <a:lnTo>
                    <a:pt x="240004" y="85531"/>
                  </a:lnTo>
                  <a:lnTo>
                    <a:pt x="136867" y="85629"/>
                  </a:lnTo>
                  <a:lnTo>
                    <a:pt x="666559" y="85629"/>
                  </a:lnTo>
                  <a:lnTo>
                    <a:pt x="665744" y="85561"/>
                  </a:lnTo>
                  <a:lnTo>
                    <a:pt x="569696" y="85561"/>
                  </a:lnTo>
                  <a:lnTo>
                    <a:pt x="466216" y="85531"/>
                  </a:lnTo>
                  <a:lnTo>
                    <a:pt x="466216" y="85277"/>
                  </a:lnTo>
                  <a:lnTo>
                    <a:pt x="269011" y="85277"/>
                  </a:lnTo>
                  <a:lnTo>
                    <a:pt x="268871" y="63965"/>
                  </a:lnTo>
                  <a:lnTo>
                    <a:pt x="464255" y="30356"/>
                  </a:lnTo>
                  <a:lnTo>
                    <a:pt x="463658" y="27126"/>
                  </a:lnTo>
                  <a:lnTo>
                    <a:pt x="431761" y="1419"/>
                  </a:lnTo>
                  <a:lnTo>
                    <a:pt x="420484" y="85"/>
                  </a:lnTo>
                  <a:lnTo>
                    <a:pt x="350693" y="0"/>
                  </a:lnTo>
                  <a:close/>
                </a:path>
                <a:path w="706755" h="354965">
                  <a:moveTo>
                    <a:pt x="664171" y="85429"/>
                  </a:moveTo>
                  <a:lnTo>
                    <a:pt x="569696" y="85561"/>
                  </a:lnTo>
                  <a:lnTo>
                    <a:pt x="665744" y="85561"/>
                  </a:lnTo>
                  <a:lnTo>
                    <a:pt x="664171" y="85429"/>
                  </a:lnTo>
                  <a:close/>
                </a:path>
                <a:path w="706755" h="354965">
                  <a:moveTo>
                    <a:pt x="464255" y="30356"/>
                  </a:moveTo>
                  <a:lnTo>
                    <a:pt x="353106" y="30356"/>
                  </a:lnTo>
                  <a:lnTo>
                    <a:pt x="431469" y="30387"/>
                  </a:lnTo>
                  <a:lnTo>
                    <a:pt x="436956" y="35175"/>
                  </a:lnTo>
                  <a:lnTo>
                    <a:pt x="437125" y="41856"/>
                  </a:lnTo>
                  <a:lnTo>
                    <a:pt x="437248" y="85277"/>
                  </a:lnTo>
                  <a:lnTo>
                    <a:pt x="466216" y="85277"/>
                  </a:lnTo>
                  <a:lnTo>
                    <a:pt x="466255" y="41182"/>
                  </a:lnTo>
                  <a:lnTo>
                    <a:pt x="464255" y="30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7" name="object 59"/>
            <p:cNvSpPr/>
            <p:nvPr/>
          </p:nvSpPr>
          <p:spPr>
            <a:xfrm>
              <a:off x="917655" y="10613504"/>
              <a:ext cx="706755" cy="284480"/>
            </a:xfrm>
            <a:custGeom>
              <a:avLst/>
              <a:gdLst/>
              <a:ahLst/>
              <a:cxnLst/>
              <a:rect l="l" t="t" r="r" b="b"/>
              <a:pathLst>
                <a:path w="706755" h="284479">
                  <a:moveTo>
                    <a:pt x="0" y="0"/>
                  </a:moveTo>
                  <a:lnTo>
                    <a:pt x="0" y="251040"/>
                  </a:lnTo>
                  <a:lnTo>
                    <a:pt x="4617" y="261529"/>
                  </a:lnTo>
                  <a:lnTo>
                    <a:pt x="40157" y="284035"/>
                  </a:lnTo>
                  <a:lnTo>
                    <a:pt x="455726" y="284143"/>
                  </a:lnTo>
                  <a:lnTo>
                    <a:pt x="660958" y="284035"/>
                  </a:lnTo>
                  <a:lnTo>
                    <a:pt x="675319" y="282318"/>
                  </a:lnTo>
                  <a:lnTo>
                    <a:pt x="688005" y="276725"/>
                  </a:lnTo>
                  <a:lnTo>
                    <a:pt x="698483" y="266538"/>
                  </a:lnTo>
                  <a:lnTo>
                    <a:pt x="706221" y="251040"/>
                  </a:lnTo>
                  <a:lnTo>
                    <a:pt x="706221" y="42736"/>
                  </a:lnTo>
                  <a:lnTo>
                    <a:pt x="47589" y="42697"/>
                  </a:lnTo>
                  <a:lnTo>
                    <a:pt x="31967" y="40700"/>
                  </a:lnTo>
                  <a:lnTo>
                    <a:pt x="2451" y="11455"/>
                  </a:lnTo>
                  <a:lnTo>
                    <a:pt x="762" y="3644"/>
                  </a:lnTo>
                  <a:lnTo>
                    <a:pt x="0" y="0"/>
                  </a:lnTo>
                  <a:close/>
                </a:path>
                <a:path w="706755" h="284479">
                  <a:moveTo>
                    <a:pt x="706221" y="0"/>
                  </a:moveTo>
                  <a:lnTo>
                    <a:pt x="705561" y="3644"/>
                  </a:lnTo>
                  <a:lnTo>
                    <a:pt x="705345" y="7442"/>
                  </a:lnTo>
                  <a:lnTo>
                    <a:pt x="704164" y="10909"/>
                  </a:lnTo>
                  <a:lnTo>
                    <a:pt x="668578" y="41376"/>
                  </a:lnTo>
                  <a:lnTo>
                    <a:pt x="500648" y="42736"/>
                  </a:lnTo>
                  <a:lnTo>
                    <a:pt x="706221" y="42736"/>
                  </a:lnTo>
                  <a:lnTo>
                    <a:pt x="7062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" name="object 60"/>
            <p:cNvSpPr/>
            <p:nvPr/>
          </p:nvSpPr>
          <p:spPr>
            <a:xfrm>
              <a:off x="1069087" y="10465381"/>
              <a:ext cx="386715" cy="327660"/>
            </a:xfrm>
            <a:custGeom>
              <a:avLst/>
              <a:gdLst/>
              <a:ahLst/>
              <a:cxnLst/>
              <a:rect l="l" t="t" r="r" b="b"/>
              <a:pathLst>
                <a:path w="386715" h="327659">
                  <a:moveTo>
                    <a:pt x="96662" y="0"/>
                  </a:moveTo>
                  <a:lnTo>
                    <a:pt x="54841" y="9639"/>
                  </a:lnTo>
                  <a:lnTo>
                    <a:pt x="19178" y="39351"/>
                  </a:lnTo>
                  <a:lnTo>
                    <a:pt x="2758" y="75034"/>
                  </a:lnTo>
                  <a:lnTo>
                    <a:pt x="0" y="97439"/>
                  </a:lnTo>
                  <a:lnTo>
                    <a:pt x="2237" y="119974"/>
                  </a:lnTo>
                  <a:lnTo>
                    <a:pt x="15521" y="156781"/>
                  </a:lnTo>
                  <a:lnTo>
                    <a:pt x="42459" y="194741"/>
                  </a:lnTo>
                  <a:lnTo>
                    <a:pt x="75630" y="227988"/>
                  </a:lnTo>
                  <a:lnTo>
                    <a:pt x="111229" y="258635"/>
                  </a:lnTo>
                  <a:lnTo>
                    <a:pt x="189626" y="322973"/>
                  </a:lnTo>
                  <a:lnTo>
                    <a:pt x="191874" y="325018"/>
                  </a:lnTo>
                  <a:lnTo>
                    <a:pt x="194198" y="327037"/>
                  </a:lnTo>
                  <a:lnTo>
                    <a:pt x="194986" y="326453"/>
                  </a:lnTo>
                  <a:lnTo>
                    <a:pt x="195595" y="326034"/>
                  </a:lnTo>
                  <a:lnTo>
                    <a:pt x="255771" y="277783"/>
                  </a:lnTo>
                  <a:lnTo>
                    <a:pt x="293771" y="246299"/>
                  </a:lnTo>
                  <a:lnTo>
                    <a:pt x="328537" y="213620"/>
                  </a:lnTo>
                  <a:lnTo>
                    <a:pt x="354892" y="182766"/>
                  </a:lnTo>
                  <a:lnTo>
                    <a:pt x="378564" y="139306"/>
                  </a:lnTo>
                  <a:lnTo>
                    <a:pt x="386371" y="93586"/>
                  </a:lnTo>
                  <a:lnTo>
                    <a:pt x="384608" y="78359"/>
                  </a:lnTo>
                  <a:lnTo>
                    <a:pt x="194084" y="78359"/>
                  </a:lnTo>
                  <a:lnTo>
                    <a:pt x="189844" y="72177"/>
                  </a:lnTo>
                  <a:lnTo>
                    <a:pt x="158700" y="32050"/>
                  </a:lnTo>
                  <a:lnTo>
                    <a:pt x="127398" y="8261"/>
                  </a:lnTo>
                  <a:lnTo>
                    <a:pt x="107509" y="966"/>
                  </a:lnTo>
                  <a:lnTo>
                    <a:pt x="96662" y="0"/>
                  </a:lnTo>
                  <a:close/>
                </a:path>
                <a:path w="386715" h="327659">
                  <a:moveTo>
                    <a:pt x="285948" y="269"/>
                  </a:moveTo>
                  <a:lnTo>
                    <a:pt x="237676" y="24456"/>
                  </a:lnTo>
                  <a:lnTo>
                    <a:pt x="203634" y="63436"/>
                  </a:lnTo>
                  <a:lnTo>
                    <a:pt x="197170" y="73494"/>
                  </a:lnTo>
                  <a:lnTo>
                    <a:pt x="194084" y="78359"/>
                  </a:lnTo>
                  <a:lnTo>
                    <a:pt x="384608" y="78359"/>
                  </a:lnTo>
                  <a:lnTo>
                    <a:pt x="384571" y="78041"/>
                  </a:lnTo>
                  <a:lnTo>
                    <a:pt x="363732" y="32851"/>
                  </a:lnTo>
                  <a:lnTo>
                    <a:pt x="322519" y="5054"/>
                  </a:lnTo>
                  <a:lnTo>
                    <a:pt x="304032" y="461"/>
                  </a:lnTo>
                  <a:lnTo>
                    <a:pt x="285948" y="269"/>
                  </a:lnTo>
                  <a:close/>
                </a:path>
              </a:pathLst>
            </a:custGeom>
            <a:solidFill>
              <a:srgbClr val="05AEB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465263" y="10537825"/>
              <a:ext cx="149225" cy="11341"/>
            </a:xfrm>
            <a:custGeom>
              <a:avLst/>
              <a:gdLst>
                <a:gd name="connsiteX0" fmla="*/ 0 w 149225"/>
                <a:gd name="connsiteY0" fmla="*/ 7938 h 11341"/>
                <a:gd name="connsiteX1" fmla="*/ 46037 w 149225"/>
                <a:gd name="connsiteY1" fmla="*/ 6350 h 11341"/>
                <a:gd name="connsiteX2" fmla="*/ 63500 w 149225"/>
                <a:gd name="connsiteY2" fmla="*/ 1588 h 11341"/>
                <a:gd name="connsiteX3" fmla="*/ 68262 w 149225"/>
                <a:gd name="connsiteY3" fmla="*/ 0 h 11341"/>
                <a:gd name="connsiteX4" fmla="*/ 119062 w 149225"/>
                <a:gd name="connsiteY4" fmla="*/ 1588 h 11341"/>
                <a:gd name="connsiteX5" fmla="*/ 123825 w 149225"/>
                <a:gd name="connsiteY5" fmla="*/ 3175 h 11341"/>
                <a:gd name="connsiteX6" fmla="*/ 131762 w 149225"/>
                <a:gd name="connsiteY6" fmla="*/ 4763 h 11341"/>
                <a:gd name="connsiteX7" fmla="*/ 142875 w 149225"/>
                <a:gd name="connsiteY7" fmla="*/ 11113 h 11341"/>
                <a:gd name="connsiteX8" fmla="*/ 149225 w 149225"/>
                <a:gd name="connsiteY8" fmla="*/ 11113 h 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225" h="11341">
                  <a:moveTo>
                    <a:pt x="0" y="7938"/>
                  </a:moveTo>
                  <a:cubicBezTo>
                    <a:pt x="15346" y="7409"/>
                    <a:pt x="30709" y="7252"/>
                    <a:pt x="46037" y="6350"/>
                  </a:cubicBezTo>
                  <a:cubicBezTo>
                    <a:pt x="51489" y="6029"/>
                    <a:pt x="58569" y="3232"/>
                    <a:pt x="63500" y="1588"/>
                  </a:cubicBezTo>
                  <a:lnTo>
                    <a:pt x="68262" y="0"/>
                  </a:lnTo>
                  <a:cubicBezTo>
                    <a:pt x="85195" y="529"/>
                    <a:pt x="102148" y="621"/>
                    <a:pt x="119062" y="1588"/>
                  </a:cubicBezTo>
                  <a:cubicBezTo>
                    <a:pt x="120733" y="1683"/>
                    <a:pt x="122201" y="2769"/>
                    <a:pt x="123825" y="3175"/>
                  </a:cubicBezTo>
                  <a:cubicBezTo>
                    <a:pt x="126443" y="3829"/>
                    <a:pt x="129116" y="4234"/>
                    <a:pt x="131762" y="4763"/>
                  </a:cubicBezTo>
                  <a:cubicBezTo>
                    <a:pt x="134596" y="6652"/>
                    <a:pt x="139653" y="10308"/>
                    <a:pt x="142875" y="11113"/>
                  </a:cubicBezTo>
                  <a:cubicBezTo>
                    <a:pt x="144928" y="11626"/>
                    <a:pt x="147108" y="11113"/>
                    <a:pt x="149225" y="11113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454363" y="10600850"/>
              <a:ext cx="149225" cy="11341"/>
            </a:xfrm>
            <a:custGeom>
              <a:avLst/>
              <a:gdLst>
                <a:gd name="connsiteX0" fmla="*/ 0 w 149225"/>
                <a:gd name="connsiteY0" fmla="*/ 7938 h 11341"/>
                <a:gd name="connsiteX1" fmla="*/ 46037 w 149225"/>
                <a:gd name="connsiteY1" fmla="*/ 6350 h 11341"/>
                <a:gd name="connsiteX2" fmla="*/ 63500 w 149225"/>
                <a:gd name="connsiteY2" fmla="*/ 1588 h 11341"/>
                <a:gd name="connsiteX3" fmla="*/ 68262 w 149225"/>
                <a:gd name="connsiteY3" fmla="*/ 0 h 11341"/>
                <a:gd name="connsiteX4" fmla="*/ 119062 w 149225"/>
                <a:gd name="connsiteY4" fmla="*/ 1588 h 11341"/>
                <a:gd name="connsiteX5" fmla="*/ 123825 w 149225"/>
                <a:gd name="connsiteY5" fmla="*/ 3175 h 11341"/>
                <a:gd name="connsiteX6" fmla="*/ 131762 w 149225"/>
                <a:gd name="connsiteY6" fmla="*/ 4763 h 11341"/>
                <a:gd name="connsiteX7" fmla="*/ 142875 w 149225"/>
                <a:gd name="connsiteY7" fmla="*/ 11113 h 11341"/>
                <a:gd name="connsiteX8" fmla="*/ 149225 w 149225"/>
                <a:gd name="connsiteY8" fmla="*/ 11113 h 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225" h="11341">
                  <a:moveTo>
                    <a:pt x="0" y="7938"/>
                  </a:moveTo>
                  <a:cubicBezTo>
                    <a:pt x="15346" y="7409"/>
                    <a:pt x="30709" y="7252"/>
                    <a:pt x="46037" y="6350"/>
                  </a:cubicBezTo>
                  <a:cubicBezTo>
                    <a:pt x="51489" y="6029"/>
                    <a:pt x="58569" y="3232"/>
                    <a:pt x="63500" y="1588"/>
                  </a:cubicBezTo>
                  <a:lnTo>
                    <a:pt x="68262" y="0"/>
                  </a:lnTo>
                  <a:cubicBezTo>
                    <a:pt x="85195" y="529"/>
                    <a:pt x="102148" y="621"/>
                    <a:pt x="119062" y="1588"/>
                  </a:cubicBezTo>
                  <a:cubicBezTo>
                    <a:pt x="120733" y="1683"/>
                    <a:pt x="122201" y="2769"/>
                    <a:pt x="123825" y="3175"/>
                  </a:cubicBezTo>
                  <a:cubicBezTo>
                    <a:pt x="126443" y="3829"/>
                    <a:pt x="129116" y="4234"/>
                    <a:pt x="131762" y="4763"/>
                  </a:cubicBezTo>
                  <a:cubicBezTo>
                    <a:pt x="134596" y="6652"/>
                    <a:pt x="139653" y="10308"/>
                    <a:pt x="142875" y="11113"/>
                  </a:cubicBezTo>
                  <a:cubicBezTo>
                    <a:pt x="144928" y="11626"/>
                    <a:pt x="147108" y="11113"/>
                    <a:pt x="149225" y="11113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" name="object 56"/>
            <p:cNvSpPr/>
            <p:nvPr/>
          </p:nvSpPr>
          <p:spPr>
            <a:xfrm>
              <a:off x="1261477" y="10515600"/>
              <a:ext cx="192884" cy="123152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06387" y="0"/>
                  </a:moveTo>
                  <a:lnTo>
                    <a:pt x="457619" y="2318"/>
                  </a:lnTo>
                  <a:lnTo>
                    <a:pt x="410162" y="9130"/>
                  </a:lnTo>
                  <a:lnTo>
                    <a:pt x="364229" y="20225"/>
                  </a:lnTo>
                  <a:lnTo>
                    <a:pt x="320032" y="35390"/>
                  </a:lnTo>
                  <a:lnTo>
                    <a:pt x="277784" y="54413"/>
                  </a:lnTo>
                  <a:lnTo>
                    <a:pt x="237695" y="77082"/>
                  </a:lnTo>
                  <a:lnTo>
                    <a:pt x="199979" y="103184"/>
                  </a:lnTo>
                  <a:lnTo>
                    <a:pt x="164848" y="132508"/>
                  </a:lnTo>
                  <a:lnTo>
                    <a:pt x="132514" y="164841"/>
                  </a:lnTo>
                  <a:lnTo>
                    <a:pt x="103189" y="199971"/>
                  </a:lnTo>
                  <a:lnTo>
                    <a:pt x="77085" y="237686"/>
                  </a:lnTo>
                  <a:lnTo>
                    <a:pt x="54416" y="277773"/>
                  </a:lnTo>
                  <a:lnTo>
                    <a:pt x="35392" y="320021"/>
                  </a:lnTo>
                  <a:lnTo>
                    <a:pt x="20226" y="364218"/>
                  </a:lnTo>
                  <a:lnTo>
                    <a:pt x="9131" y="410150"/>
                  </a:lnTo>
                  <a:lnTo>
                    <a:pt x="2318" y="457606"/>
                  </a:lnTo>
                  <a:lnTo>
                    <a:pt x="0" y="506374"/>
                  </a:lnTo>
                  <a:lnTo>
                    <a:pt x="2318" y="555142"/>
                  </a:lnTo>
                  <a:lnTo>
                    <a:pt x="9131" y="602598"/>
                  </a:lnTo>
                  <a:lnTo>
                    <a:pt x="20226" y="648531"/>
                  </a:lnTo>
                  <a:lnTo>
                    <a:pt x="35392" y="692728"/>
                  </a:lnTo>
                  <a:lnTo>
                    <a:pt x="54416" y="734977"/>
                  </a:lnTo>
                  <a:lnTo>
                    <a:pt x="77085" y="775065"/>
                  </a:lnTo>
                  <a:lnTo>
                    <a:pt x="103189" y="812781"/>
                  </a:lnTo>
                  <a:lnTo>
                    <a:pt x="132514" y="847913"/>
                  </a:lnTo>
                  <a:lnTo>
                    <a:pt x="164848" y="880247"/>
                  </a:lnTo>
                  <a:lnTo>
                    <a:pt x="199979" y="909572"/>
                  </a:lnTo>
                  <a:lnTo>
                    <a:pt x="237695" y="935675"/>
                  </a:lnTo>
                  <a:lnTo>
                    <a:pt x="277784" y="958345"/>
                  </a:lnTo>
                  <a:lnTo>
                    <a:pt x="320032" y="977369"/>
                  </a:lnTo>
                  <a:lnTo>
                    <a:pt x="364229" y="992535"/>
                  </a:lnTo>
                  <a:lnTo>
                    <a:pt x="410162" y="1003630"/>
                  </a:lnTo>
                  <a:lnTo>
                    <a:pt x="457619" y="1010443"/>
                  </a:lnTo>
                  <a:lnTo>
                    <a:pt x="506387" y="1012761"/>
                  </a:lnTo>
                  <a:lnTo>
                    <a:pt x="555152" y="1010443"/>
                  </a:lnTo>
                  <a:lnTo>
                    <a:pt x="602607" y="1003630"/>
                  </a:lnTo>
                  <a:lnTo>
                    <a:pt x="648538" y="992535"/>
                  </a:lnTo>
                  <a:lnTo>
                    <a:pt x="692734" y="977369"/>
                  </a:lnTo>
                  <a:lnTo>
                    <a:pt x="734981" y="958345"/>
                  </a:lnTo>
                  <a:lnTo>
                    <a:pt x="775069" y="935675"/>
                  </a:lnTo>
                  <a:lnTo>
                    <a:pt x="812784" y="909572"/>
                  </a:lnTo>
                  <a:lnTo>
                    <a:pt x="847914" y="880247"/>
                  </a:lnTo>
                  <a:lnTo>
                    <a:pt x="880248" y="847913"/>
                  </a:lnTo>
                  <a:lnTo>
                    <a:pt x="909572" y="812781"/>
                  </a:lnTo>
                  <a:lnTo>
                    <a:pt x="935676" y="775065"/>
                  </a:lnTo>
                  <a:lnTo>
                    <a:pt x="958345" y="734977"/>
                  </a:lnTo>
                  <a:lnTo>
                    <a:pt x="977369" y="692728"/>
                  </a:lnTo>
                  <a:lnTo>
                    <a:pt x="992535" y="648531"/>
                  </a:lnTo>
                  <a:lnTo>
                    <a:pt x="1003630" y="602598"/>
                  </a:lnTo>
                  <a:lnTo>
                    <a:pt x="1010443" y="555142"/>
                  </a:lnTo>
                  <a:lnTo>
                    <a:pt x="1012761" y="506374"/>
                  </a:lnTo>
                  <a:lnTo>
                    <a:pt x="1010443" y="457606"/>
                  </a:lnTo>
                  <a:lnTo>
                    <a:pt x="1003630" y="410150"/>
                  </a:lnTo>
                  <a:lnTo>
                    <a:pt x="992535" y="364218"/>
                  </a:lnTo>
                  <a:lnTo>
                    <a:pt x="977369" y="320021"/>
                  </a:lnTo>
                  <a:lnTo>
                    <a:pt x="958345" y="277773"/>
                  </a:lnTo>
                  <a:lnTo>
                    <a:pt x="935676" y="237686"/>
                  </a:lnTo>
                  <a:lnTo>
                    <a:pt x="909572" y="199971"/>
                  </a:lnTo>
                  <a:lnTo>
                    <a:pt x="880248" y="164841"/>
                  </a:lnTo>
                  <a:lnTo>
                    <a:pt x="847914" y="132508"/>
                  </a:lnTo>
                  <a:lnTo>
                    <a:pt x="812784" y="103184"/>
                  </a:lnTo>
                  <a:lnTo>
                    <a:pt x="775069" y="77082"/>
                  </a:lnTo>
                  <a:lnTo>
                    <a:pt x="734981" y="54413"/>
                  </a:lnTo>
                  <a:lnTo>
                    <a:pt x="692734" y="35390"/>
                  </a:lnTo>
                  <a:lnTo>
                    <a:pt x="648538" y="20225"/>
                  </a:lnTo>
                  <a:lnTo>
                    <a:pt x="602607" y="9130"/>
                  </a:lnTo>
                  <a:lnTo>
                    <a:pt x="555152" y="2318"/>
                  </a:lnTo>
                  <a:lnTo>
                    <a:pt x="506387" y="0"/>
                  </a:lnTo>
                  <a:close/>
                </a:path>
              </a:pathLst>
            </a:custGeom>
            <a:solidFill>
              <a:srgbClr val="05AEB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564706" y="7072179"/>
            <a:ext cx="1012825" cy="1012825"/>
            <a:chOff x="7599982" y="7037685"/>
            <a:chExt cx="1012825" cy="1012825"/>
          </a:xfrm>
        </p:grpSpPr>
        <p:sp>
          <p:nvSpPr>
            <p:cNvPr id="113" name="object 50"/>
            <p:cNvSpPr/>
            <p:nvPr/>
          </p:nvSpPr>
          <p:spPr>
            <a:xfrm>
              <a:off x="7599982" y="7037685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06374" y="0"/>
                  </a:moveTo>
                  <a:lnTo>
                    <a:pt x="457608" y="2318"/>
                  </a:lnTo>
                  <a:lnTo>
                    <a:pt x="410153" y="9131"/>
                  </a:lnTo>
                  <a:lnTo>
                    <a:pt x="364222" y="20226"/>
                  </a:lnTo>
                  <a:lnTo>
                    <a:pt x="320027" y="35392"/>
                  </a:lnTo>
                  <a:lnTo>
                    <a:pt x="277779" y="54416"/>
                  </a:lnTo>
                  <a:lnTo>
                    <a:pt x="237692" y="77085"/>
                  </a:lnTo>
                  <a:lnTo>
                    <a:pt x="199977" y="103189"/>
                  </a:lnTo>
                  <a:lnTo>
                    <a:pt x="164846" y="132514"/>
                  </a:lnTo>
                  <a:lnTo>
                    <a:pt x="132513" y="164848"/>
                  </a:lnTo>
                  <a:lnTo>
                    <a:pt x="103188" y="199979"/>
                  </a:lnTo>
                  <a:lnTo>
                    <a:pt x="77085" y="237695"/>
                  </a:lnTo>
                  <a:lnTo>
                    <a:pt x="54415" y="277784"/>
                  </a:lnTo>
                  <a:lnTo>
                    <a:pt x="35392" y="320032"/>
                  </a:lnTo>
                  <a:lnTo>
                    <a:pt x="20226" y="364229"/>
                  </a:lnTo>
                  <a:lnTo>
                    <a:pt x="9131" y="410162"/>
                  </a:lnTo>
                  <a:lnTo>
                    <a:pt x="2318" y="457619"/>
                  </a:lnTo>
                  <a:lnTo>
                    <a:pt x="0" y="506387"/>
                  </a:lnTo>
                  <a:lnTo>
                    <a:pt x="2318" y="555155"/>
                  </a:lnTo>
                  <a:lnTo>
                    <a:pt x="9131" y="602611"/>
                  </a:lnTo>
                  <a:lnTo>
                    <a:pt x="20226" y="648544"/>
                  </a:lnTo>
                  <a:lnTo>
                    <a:pt x="35392" y="692741"/>
                  </a:lnTo>
                  <a:lnTo>
                    <a:pt x="54415" y="734990"/>
                  </a:lnTo>
                  <a:lnTo>
                    <a:pt x="77085" y="775078"/>
                  </a:lnTo>
                  <a:lnTo>
                    <a:pt x="103188" y="812794"/>
                  </a:lnTo>
                  <a:lnTo>
                    <a:pt x="132513" y="847925"/>
                  </a:lnTo>
                  <a:lnTo>
                    <a:pt x="164846" y="880259"/>
                  </a:lnTo>
                  <a:lnTo>
                    <a:pt x="199977" y="909584"/>
                  </a:lnTo>
                  <a:lnTo>
                    <a:pt x="237692" y="935688"/>
                  </a:lnTo>
                  <a:lnTo>
                    <a:pt x="277779" y="958358"/>
                  </a:lnTo>
                  <a:lnTo>
                    <a:pt x="320027" y="977381"/>
                  </a:lnTo>
                  <a:lnTo>
                    <a:pt x="364222" y="992547"/>
                  </a:lnTo>
                  <a:lnTo>
                    <a:pt x="410153" y="1003643"/>
                  </a:lnTo>
                  <a:lnTo>
                    <a:pt x="457608" y="1010456"/>
                  </a:lnTo>
                  <a:lnTo>
                    <a:pt x="506374" y="1012774"/>
                  </a:lnTo>
                  <a:lnTo>
                    <a:pt x="555144" y="1010456"/>
                  </a:lnTo>
                  <a:lnTo>
                    <a:pt x="602602" y="1003643"/>
                  </a:lnTo>
                  <a:lnTo>
                    <a:pt x="648536" y="992547"/>
                  </a:lnTo>
                  <a:lnTo>
                    <a:pt x="692733" y="977381"/>
                  </a:lnTo>
                  <a:lnTo>
                    <a:pt x="734983" y="958358"/>
                  </a:lnTo>
                  <a:lnTo>
                    <a:pt x="775071" y="935688"/>
                  </a:lnTo>
                  <a:lnTo>
                    <a:pt x="812787" y="909584"/>
                  </a:lnTo>
                  <a:lnTo>
                    <a:pt x="847918" y="880259"/>
                  </a:lnTo>
                  <a:lnTo>
                    <a:pt x="880251" y="847925"/>
                  </a:lnTo>
                  <a:lnTo>
                    <a:pt x="909575" y="812794"/>
                  </a:lnTo>
                  <a:lnTo>
                    <a:pt x="935678" y="775078"/>
                  </a:lnTo>
                  <a:lnTo>
                    <a:pt x="958347" y="734990"/>
                  </a:lnTo>
                  <a:lnTo>
                    <a:pt x="977370" y="692741"/>
                  </a:lnTo>
                  <a:lnTo>
                    <a:pt x="992535" y="648544"/>
                  </a:lnTo>
                  <a:lnTo>
                    <a:pt x="1003630" y="602611"/>
                  </a:lnTo>
                  <a:lnTo>
                    <a:pt x="1010443" y="555155"/>
                  </a:lnTo>
                  <a:lnTo>
                    <a:pt x="1012761" y="506387"/>
                  </a:lnTo>
                  <a:lnTo>
                    <a:pt x="1010443" y="457619"/>
                  </a:lnTo>
                  <a:lnTo>
                    <a:pt x="1003630" y="410162"/>
                  </a:lnTo>
                  <a:lnTo>
                    <a:pt x="992535" y="364229"/>
                  </a:lnTo>
                  <a:lnTo>
                    <a:pt x="977370" y="320032"/>
                  </a:lnTo>
                  <a:lnTo>
                    <a:pt x="958347" y="277784"/>
                  </a:lnTo>
                  <a:lnTo>
                    <a:pt x="935678" y="237695"/>
                  </a:lnTo>
                  <a:lnTo>
                    <a:pt x="909575" y="199979"/>
                  </a:lnTo>
                  <a:lnTo>
                    <a:pt x="880251" y="164848"/>
                  </a:lnTo>
                  <a:lnTo>
                    <a:pt x="847918" y="132514"/>
                  </a:lnTo>
                  <a:lnTo>
                    <a:pt x="812787" y="103189"/>
                  </a:lnTo>
                  <a:lnTo>
                    <a:pt x="775071" y="77085"/>
                  </a:lnTo>
                  <a:lnTo>
                    <a:pt x="734983" y="54416"/>
                  </a:lnTo>
                  <a:lnTo>
                    <a:pt x="692733" y="35392"/>
                  </a:lnTo>
                  <a:lnTo>
                    <a:pt x="648536" y="20226"/>
                  </a:lnTo>
                  <a:lnTo>
                    <a:pt x="602602" y="9131"/>
                  </a:lnTo>
                  <a:lnTo>
                    <a:pt x="555144" y="2318"/>
                  </a:lnTo>
                  <a:lnTo>
                    <a:pt x="506374" y="0"/>
                  </a:lnTo>
                  <a:close/>
                </a:path>
              </a:pathLst>
            </a:custGeom>
            <a:solidFill>
              <a:srgbClr val="05AEB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" name="object 51"/>
            <p:cNvSpPr/>
            <p:nvPr/>
          </p:nvSpPr>
          <p:spPr>
            <a:xfrm>
              <a:off x="7829172" y="7045722"/>
              <a:ext cx="685800" cy="318770"/>
            </a:xfrm>
            <a:custGeom>
              <a:avLst/>
              <a:gdLst/>
              <a:ahLst/>
              <a:cxnLst/>
              <a:rect l="l" t="t" r="r" b="b"/>
              <a:pathLst>
                <a:path w="685800" h="318770">
                  <a:moveTo>
                    <a:pt x="459816" y="0"/>
                  </a:moveTo>
                  <a:lnTo>
                    <a:pt x="0" y="172631"/>
                  </a:lnTo>
                  <a:lnTo>
                    <a:pt x="245630" y="318401"/>
                  </a:lnTo>
                  <a:lnTo>
                    <a:pt x="360752" y="267906"/>
                  </a:lnTo>
                  <a:lnTo>
                    <a:pt x="290664" y="267906"/>
                  </a:lnTo>
                  <a:lnTo>
                    <a:pt x="290372" y="267728"/>
                  </a:lnTo>
                  <a:lnTo>
                    <a:pt x="277614" y="262521"/>
                  </a:lnTo>
                  <a:lnTo>
                    <a:pt x="205003" y="262521"/>
                  </a:lnTo>
                  <a:lnTo>
                    <a:pt x="98971" y="199872"/>
                  </a:lnTo>
                  <a:lnTo>
                    <a:pt x="99466" y="199707"/>
                  </a:lnTo>
                  <a:lnTo>
                    <a:pt x="99695" y="199605"/>
                  </a:lnTo>
                  <a:lnTo>
                    <a:pt x="114044" y="190923"/>
                  </a:lnTo>
                  <a:lnTo>
                    <a:pt x="119735" y="180339"/>
                  </a:lnTo>
                  <a:lnTo>
                    <a:pt x="116654" y="169166"/>
                  </a:lnTo>
                  <a:lnTo>
                    <a:pt x="104686" y="158711"/>
                  </a:lnTo>
                  <a:lnTo>
                    <a:pt x="104419" y="158572"/>
                  </a:lnTo>
                  <a:lnTo>
                    <a:pt x="104165" y="158407"/>
                  </a:lnTo>
                  <a:lnTo>
                    <a:pt x="103886" y="158267"/>
                  </a:lnTo>
                  <a:lnTo>
                    <a:pt x="420128" y="37566"/>
                  </a:lnTo>
                  <a:lnTo>
                    <a:pt x="527252" y="37566"/>
                  </a:lnTo>
                  <a:lnTo>
                    <a:pt x="459816" y="0"/>
                  </a:lnTo>
                  <a:close/>
                </a:path>
                <a:path w="685800" h="318770">
                  <a:moveTo>
                    <a:pt x="539449" y="44361"/>
                  </a:moveTo>
                  <a:lnTo>
                    <a:pt x="495820" y="44361"/>
                  </a:lnTo>
                  <a:lnTo>
                    <a:pt x="594194" y="99352"/>
                  </a:lnTo>
                  <a:lnTo>
                    <a:pt x="593661" y="99567"/>
                  </a:lnTo>
                  <a:lnTo>
                    <a:pt x="582611" y="107157"/>
                  </a:lnTo>
                  <a:lnTo>
                    <a:pt x="579308" y="116600"/>
                  </a:lnTo>
                  <a:lnTo>
                    <a:pt x="583719" y="126712"/>
                  </a:lnTo>
                  <a:lnTo>
                    <a:pt x="595896" y="136372"/>
                  </a:lnTo>
                  <a:lnTo>
                    <a:pt x="596099" y="136486"/>
                  </a:lnTo>
                  <a:lnTo>
                    <a:pt x="290664" y="267906"/>
                  </a:lnTo>
                  <a:lnTo>
                    <a:pt x="360752" y="267906"/>
                  </a:lnTo>
                  <a:lnTo>
                    <a:pt x="685241" y="125577"/>
                  </a:lnTo>
                  <a:lnTo>
                    <a:pt x="539449" y="44361"/>
                  </a:lnTo>
                  <a:close/>
                </a:path>
                <a:path w="685800" h="318770">
                  <a:moveTo>
                    <a:pt x="248726" y="256178"/>
                  </a:moveTo>
                  <a:lnTo>
                    <a:pt x="226043" y="256909"/>
                  </a:lnTo>
                  <a:lnTo>
                    <a:pt x="205689" y="262229"/>
                  </a:lnTo>
                  <a:lnTo>
                    <a:pt x="205435" y="262318"/>
                  </a:lnTo>
                  <a:lnTo>
                    <a:pt x="205003" y="262521"/>
                  </a:lnTo>
                  <a:lnTo>
                    <a:pt x="277614" y="262521"/>
                  </a:lnTo>
                  <a:lnTo>
                    <a:pt x="271061" y="259847"/>
                  </a:lnTo>
                  <a:lnTo>
                    <a:pt x="248726" y="256178"/>
                  </a:lnTo>
                  <a:close/>
                </a:path>
                <a:path w="685800" h="318770">
                  <a:moveTo>
                    <a:pt x="367976" y="89819"/>
                  </a:moveTo>
                  <a:lnTo>
                    <a:pt x="326424" y="90255"/>
                  </a:lnTo>
                  <a:lnTo>
                    <a:pt x="289382" y="98793"/>
                  </a:lnTo>
                  <a:lnTo>
                    <a:pt x="263494" y="114709"/>
                  </a:lnTo>
                  <a:lnTo>
                    <a:pt x="253947" y="134627"/>
                  </a:lnTo>
                  <a:lnTo>
                    <a:pt x="261048" y="156005"/>
                  </a:lnTo>
                  <a:lnTo>
                    <a:pt x="285102" y="176301"/>
                  </a:lnTo>
                  <a:lnTo>
                    <a:pt x="322428" y="191504"/>
                  </a:lnTo>
                  <a:lnTo>
                    <a:pt x="365136" y="198780"/>
                  </a:lnTo>
                  <a:lnTo>
                    <a:pt x="407869" y="197779"/>
                  </a:lnTo>
                  <a:lnTo>
                    <a:pt x="445274" y="188150"/>
                  </a:lnTo>
                  <a:lnTo>
                    <a:pt x="457063" y="180149"/>
                  </a:lnTo>
                  <a:lnTo>
                    <a:pt x="420916" y="180149"/>
                  </a:lnTo>
                  <a:lnTo>
                    <a:pt x="414583" y="176517"/>
                  </a:lnTo>
                  <a:lnTo>
                    <a:pt x="388048" y="176517"/>
                  </a:lnTo>
                  <a:lnTo>
                    <a:pt x="381495" y="176098"/>
                  </a:lnTo>
                  <a:lnTo>
                    <a:pt x="367258" y="173456"/>
                  </a:lnTo>
                  <a:lnTo>
                    <a:pt x="360324" y="171081"/>
                  </a:lnTo>
                  <a:lnTo>
                    <a:pt x="352501" y="167106"/>
                  </a:lnTo>
                  <a:lnTo>
                    <a:pt x="364223" y="159715"/>
                  </a:lnTo>
                  <a:lnTo>
                    <a:pt x="385279" y="159715"/>
                  </a:lnTo>
                  <a:lnTo>
                    <a:pt x="366737" y="149072"/>
                  </a:lnTo>
                  <a:lnTo>
                    <a:pt x="339267" y="149072"/>
                  </a:lnTo>
                  <a:lnTo>
                    <a:pt x="333146" y="148602"/>
                  </a:lnTo>
                  <a:lnTo>
                    <a:pt x="321271" y="145961"/>
                  </a:lnTo>
                  <a:lnTo>
                    <a:pt x="315849" y="143916"/>
                  </a:lnTo>
                  <a:lnTo>
                    <a:pt x="302615" y="136296"/>
                  </a:lnTo>
                  <a:lnTo>
                    <a:pt x="298880" y="131066"/>
                  </a:lnTo>
                  <a:lnTo>
                    <a:pt x="300482" y="122542"/>
                  </a:lnTo>
                  <a:lnTo>
                    <a:pt x="303339" y="119494"/>
                  </a:lnTo>
                  <a:lnTo>
                    <a:pt x="309156" y="116052"/>
                  </a:lnTo>
                  <a:lnTo>
                    <a:pt x="302869" y="112433"/>
                  </a:lnTo>
                  <a:lnTo>
                    <a:pt x="316534" y="107111"/>
                  </a:lnTo>
                  <a:lnTo>
                    <a:pt x="434135" y="107111"/>
                  </a:lnTo>
                  <a:lnTo>
                    <a:pt x="409147" y="97048"/>
                  </a:lnTo>
                  <a:lnTo>
                    <a:pt x="367976" y="89819"/>
                  </a:lnTo>
                  <a:close/>
                </a:path>
                <a:path w="685800" h="318770">
                  <a:moveTo>
                    <a:pt x="469542" y="132372"/>
                  </a:moveTo>
                  <a:lnTo>
                    <a:pt x="387464" y="132372"/>
                  </a:lnTo>
                  <a:lnTo>
                    <a:pt x="396887" y="133134"/>
                  </a:lnTo>
                  <a:lnTo>
                    <a:pt x="401561" y="133984"/>
                  </a:lnTo>
                  <a:lnTo>
                    <a:pt x="431292" y="159956"/>
                  </a:lnTo>
                  <a:lnTo>
                    <a:pt x="428612" y="163893"/>
                  </a:lnTo>
                  <a:lnTo>
                    <a:pt x="422351" y="167690"/>
                  </a:lnTo>
                  <a:lnTo>
                    <a:pt x="434276" y="174523"/>
                  </a:lnTo>
                  <a:lnTo>
                    <a:pt x="420916" y="180149"/>
                  </a:lnTo>
                  <a:lnTo>
                    <a:pt x="457063" y="180149"/>
                  </a:lnTo>
                  <a:lnTo>
                    <a:pt x="469306" y="171840"/>
                  </a:lnTo>
                  <a:lnTo>
                    <a:pt x="477173" y="151995"/>
                  </a:lnTo>
                  <a:lnTo>
                    <a:pt x="469542" y="132372"/>
                  </a:lnTo>
                  <a:close/>
                </a:path>
                <a:path w="685800" h="318770">
                  <a:moveTo>
                    <a:pt x="408914" y="173266"/>
                  </a:moveTo>
                  <a:lnTo>
                    <a:pt x="402894" y="174840"/>
                  </a:lnTo>
                  <a:lnTo>
                    <a:pt x="398183" y="175666"/>
                  </a:lnTo>
                  <a:lnTo>
                    <a:pt x="388048" y="176517"/>
                  </a:lnTo>
                  <a:lnTo>
                    <a:pt x="414583" y="176517"/>
                  </a:lnTo>
                  <a:lnTo>
                    <a:pt x="408914" y="173266"/>
                  </a:lnTo>
                  <a:close/>
                </a:path>
                <a:path w="685800" h="318770">
                  <a:moveTo>
                    <a:pt x="385279" y="159715"/>
                  </a:moveTo>
                  <a:lnTo>
                    <a:pt x="364223" y="159715"/>
                  </a:lnTo>
                  <a:lnTo>
                    <a:pt x="372529" y="163436"/>
                  </a:lnTo>
                  <a:lnTo>
                    <a:pt x="378434" y="165315"/>
                  </a:lnTo>
                  <a:lnTo>
                    <a:pt x="387083" y="166471"/>
                  </a:lnTo>
                  <a:lnTo>
                    <a:pt x="390410" y="166522"/>
                  </a:lnTo>
                  <a:lnTo>
                    <a:pt x="395922" y="165823"/>
                  </a:lnTo>
                  <a:lnTo>
                    <a:pt x="385279" y="159715"/>
                  </a:lnTo>
                  <a:close/>
                </a:path>
                <a:path w="685800" h="318770">
                  <a:moveTo>
                    <a:pt x="389928" y="142328"/>
                  </a:moveTo>
                  <a:lnTo>
                    <a:pt x="386194" y="142379"/>
                  </a:lnTo>
                  <a:lnTo>
                    <a:pt x="379437" y="143116"/>
                  </a:lnTo>
                  <a:lnTo>
                    <a:pt x="409346" y="160261"/>
                  </a:lnTo>
                  <a:lnTo>
                    <a:pt x="411759" y="157899"/>
                  </a:lnTo>
                  <a:lnTo>
                    <a:pt x="412330" y="156565"/>
                  </a:lnTo>
                  <a:lnTo>
                    <a:pt x="412165" y="155003"/>
                  </a:lnTo>
                  <a:lnTo>
                    <a:pt x="389928" y="142328"/>
                  </a:lnTo>
                  <a:close/>
                </a:path>
                <a:path w="685800" h="318770">
                  <a:moveTo>
                    <a:pt x="362445" y="146608"/>
                  </a:moveTo>
                  <a:lnTo>
                    <a:pt x="356654" y="147713"/>
                  </a:lnTo>
                  <a:lnTo>
                    <a:pt x="351256" y="148361"/>
                  </a:lnTo>
                  <a:lnTo>
                    <a:pt x="339267" y="149072"/>
                  </a:lnTo>
                  <a:lnTo>
                    <a:pt x="366737" y="149072"/>
                  </a:lnTo>
                  <a:lnTo>
                    <a:pt x="362445" y="146608"/>
                  </a:lnTo>
                  <a:close/>
                </a:path>
                <a:path w="685800" h="318770">
                  <a:moveTo>
                    <a:pt x="321957" y="123393"/>
                  </a:moveTo>
                  <a:lnTo>
                    <a:pt x="319544" y="125577"/>
                  </a:lnTo>
                  <a:lnTo>
                    <a:pt x="318909" y="126784"/>
                  </a:lnTo>
                  <a:lnTo>
                    <a:pt x="319189" y="130555"/>
                  </a:lnTo>
                  <a:lnTo>
                    <a:pt x="342646" y="139153"/>
                  </a:lnTo>
                  <a:lnTo>
                    <a:pt x="348526" y="138620"/>
                  </a:lnTo>
                  <a:lnTo>
                    <a:pt x="321957" y="123393"/>
                  </a:lnTo>
                  <a:close/>
                </a:path>
                <a:path w="685800" h="318770">
                  <a:moveTo>
                    <a:pt x="341769" y="117741"/>
                  </a:moveTo>
                  <a:lnTo>
                    <a:pt x="340055" y="117741"/>
                  </a:lnTo>
                  <a:lnTo>
                    <a:pt x="335876" y="118198"/>
                  </a:lnTo>
                  <a:lnTo>
                    <a:pt x="365467" y="135127"/>
                  </a:lnTo>
                  <a:lnTo>
                    <a:pt x="371411" y="133921"/>
                  </a:lnTo>
                  <a:lnTo>
                    <a:pt x="374827" y="133324"/>
                  </a:lnTo>
                  <a:lnTo>
                    <a:pt x="382384" y="132486"/>
                  </a:lnTo>
                  <a:lnTo>
                    <a:pt x="387464" y="132372"/>
                  </a:lnTo>
                  <a:lnTo>
                    <a:pt x="469542" y="132372"/>
                  </a:lnTo>
                  <a:lnTo>
                    <a:pt x="469016" y="131051"/>
                  </a:lnTo>
                  <a:lnTo>
                    <a:pt x="458456" y="122440"/>
                  </a:lnTo>
                  <a:lnTo>
                    <a:pt x="358482" y="122440"/>
                  </a:lnTo>
                  <a:lnTo>
                    <a:pt x="357073" y="121792"/>
                  </a:lnTo>
                  <a:lnTo>
                    <a:pt x="352234" y="119672"/>
                  </a:lnTo>
                  <a:lnTo>
                    <a:pt x="347649" y="118351"/>
                  </a:lnTo>
                  <a:lnTo>
                    <a:pt x="341769" y="117741"/>
                  </a:lnTo>
                  <a:close/>
                </a:path>
                <a:path w="685800" h="318770">
                  <a:moveTo>
                    <a:pt x="437130" y="108318"/>
                  </a:moveTo>
                  <a:lnTo>
                    <a:pt x="336194" y="108318"/>
                  </a:lnTo>
                  <a:lnTo>
                    <a:pt x="342214" y="108559"/>
                  </a:lnTo>
                  <a:lnTo>
                    <a:pt x="349326" y="109148"/>
                  </a:lnTo>
                  <a:lnTo>
                    <a:pt x="356249" y="110394"/>
                  </a:lnTo>
                  <a:lnTo>
                    <a:pt x="362965" y="112288"/>
                  </a:lnTo>
                  <a:lnTo>
                    <a:pt x="369455" y="114820"/>
                  </a:lnTo>
                  <a:lnTo>
                    <a:pt x="370852" y="115442"/>
                  </a:lnTo>
                  <a:lnTo>
                    <a:pt x="358482" y="122440"/>
                  </a:lnTo>
                  <a:lnTo>
                    <a:pt x="458456" y="122440"/>
                  </a:lnTo>
                  <a:lnTo>
                    <a:pt x="445046" y="111505"/>
                  </a:lnTo>
                  <a:lnTo>
                    <a:pt x="437130" y="108318"/>
                  </a:lnTo>
                  <a:close/>
                </a:path>
                <a:path w="685800" h="318770">
                  <a:moveTo>
                    <a:pt x="434135" y="107111"/>
                  </a:moveTo>
                  <a:lnTo>
                    <a:pt x="316534" y="107111"/>
                  </a:lnTo>
                  <a:lnTo>
                    <a:pt x="322795" y="110705"/>
                  </a:lnTo>
                  <a:lnTo>
                    <a:pt x="330034" y="108965"/>
                  </a:lnTo>
                  <a:lnTo>
                    <a:pt x="336194" y="108318"/>
                  </a:lnTo>
                  <a:lnTo>
                    <a:pt x="437130" y="108318"/>
                  </a:lnTo>
                  <a:lnTo>
                    <a:pt x="434135" y="107111"/>
                  </a:lnTo>
                  <a:close/>
                </a:path>
                <a:path w="685800" h="318770">
                  <a:moveTo>
                    <a:pt x="527252" y="37566"/>
                  </a:moveTo>
                  <a:lnTo>
                    <a:pt x="420128" y="37566"/>
                  </a:lnTo>
                  <a:lnTo>
                    <a:pt x="420801" y="37972"/>
                  </a:lnTo>
                  <a:lnTo>
                    <a:pt x="438325" y="45027"/>
                  </a:lnTo>
                  <a:lnTo>
                    <a:pt x="458203" y="48618"/>
                  </a:lnTo>
                  <a:lnTo>
                    <a:pt x="478005" y="48538"/>
                  </a:lnTo>
                  <a:lnTo>
                    <a:pt x="495300" y="44576"/>
                  </a:lnTo>
                  <a:lnTo>
                    <a:pt x="495820" y="44361"/>
                  </a:lnTo>
                  <a:lnTo>
                    <a:pt x="539449" y="44361"/>
                  </a:lnTo>
                  <a:lnTo>
                    <a:pt x="527252" y="375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" name="object 52"/>
            <p:cNvSpPr/>
            <p:nvPr/>
          </p:nvSpPr>
          <p:spPr>
            <a:xfrm>
              <a:off x="7829172" y="7186930"/>
              <a:ext cx="684530" cy="223520"/>
            </a:xfrm>
            <a:custGeom>
              <a:avLst/>
              <a:gdLst/>
              <a:ahLst/>
              <a:cxnLst/>
              <a:rect l="l" t="t" r="r" b="b"/>
              <a:pathLst>
                <a:path w="684529" h="223520">
                  <a:moveTo>
                    <a:pt x="0" y="47764"/>
                  </a:moveTo>
                  <a:lnTo>
                    <a:pt x="0" y="78524"/>
                  </a:lnTo>
                  <a:lnTo>
                    <a:pt x="244284" y="222948"/>
                  </a:lnTo>
                  <a:lnTo>
                    <a:pt x="314186" y="192290"/>
                  </a:lnTo>
                  <a:lnTo>
                    <a:pt x="244703" y="192290"/>
                  </a:lnTo>
                  <a:lnTo>
                    <a:pt x="0" y="47764"/>
                  </a:lnTo>
                  <a:close/>
                </a:path>
                <a:path w="684529" h="223520">
                  <a:moveTo>
                    <a:pt x="683907" y="0"/>
                  </a:moveTo>
                  <a:lnTo>
                    <a:pt x="244703" y="192290"/>
                  </a:lnTo>
                  <a:lnTo>
                    <a:pt x="314186" y="192290"/>
                  </a:lnTo>
                  <a:lnTo>
                    <a:pt x="683907" y="30137"/>
                  </a:lnTo>
                  <a:lnTo>
                    <a:pt x="683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" name="object 53"/>
            <p:cNvSpPr/>
            <p:nvPr/>
          </p:nvSpPr>
          <p:spPr>
            <a:xfrm>
              <a:off x="7829172" y="7231875"/>
              <a:ext cx="684530" cy="224154"/>
            </a:xfrm>
            <a:custGeom>
              <a:avLst/>
              <a:gdLst/>
              <a:ahLst/>
              <a:cxnLst/>
              <a:rect l="l" t="t" r="r" b="b"/>
              <a:pathLst>
                <a:path w="684529" h="224154">
                  <a:moveTo>
                    <a:pt x="0" y="50774"/>
                  </a:moveTo>
                  <a:lnTo>
                    <a:pt x="0" y="79336"/>
                  </a:lnTo>
                  <a:lnTo>
                    <a:pt x="244284" y="223761"/>
                  </a:lnTo>
                  <a:lnTo>
                    <a:pt x="314186" y="193103"/>
                  </a:lnTo>
                  <a:lnTo>
                    <a:pt x="244703" y="193103"/>
                  </a:lnTo>
                  <a:lnTo>
                    <a:pt x="0" y="50774"/>
                  </a:lnTo>
                  <a:close/>
                </a:path>
                <a:path w="684529" h="224154">
                  <a:moveTo>
                    <a:pt x="683907" y="0"/>
                  </a:moveTo>
                  <a:lnTo>
                    <a:pt x="244703" y="193103"/>
                  </a:lnTo>
                  <a:lnTo>
                    <a:pt x="314186" y="193103"/>
                  </a:lnTo>
                  <a:lnTo>
                    <a:pt x="683907" y="30949"/>
                  </a:lnTo>
                  <a:lnTo>
                    <a:pt x="683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" name="object 54"/>
            <p:cNvSpPr/>
            <p:nvPr/>
          </p:nvSpPr>
          <p:spPr>
            <a:xfrm>
              <a:off x="7772008" y="7486566"/>
              <a:ext cx="778510" cy="387350"/>
            </a:xfrm>
            <a:custGeom>
              <a:avLst/>
              <a:gdLst/>
              <a:ahLst/>
              <a:cxnLst/>
              <a:rect l="l" t="t" r="r" b="b"/>
              <a:pathLst>
                <a:path w="778509" h="387350">
                  <a:moveTo>
                    <a:pt x="219405" y="43182"/>
                  </a:moveTo>
                  <a:lnTo>
                    <a:pt x="170167" y="52734"/>
                  </a:lnTo>
                  <a:lnTo>
                    <a:pt x="128816" y="81307"/>
                  </a:lnTo>
                  <a:lnTo>
                    <a:pt x="91489" y="118848"/>
                  </a:lnTo>
                  <a:lnTo>
                    <a:pt x="6413" y="203850"/>
                  </a:lnTo>
                  <a:lnTo>
                    <a:pt x="3530" y="207075"/>
                  </a:lnTo>
                  <a:lnTo>
                    <a:pt x="0" y="210822"/>
                  </a:lnTo>
                  <a:lnTo>
                    <a:pt x="181241" y="387098"/>
                  </a:lnTo>
                  <a:lnTo>
                    <a:pt x="248075" y="320107"/>
                  </a:lnTo>
                  <a:lnTo>
                    <a:pt x="280454" y="291911"/>
                  </a:lnTo>
                  <a:lnTo>
                    <a:pt x="559509" y="291383"/>
                  </a:lnTo>
                  <a:lnTo>
                    <a:pt x="566380" y="290873"/>
                  </a:lnTo>
                  <a:lnTo>
                    <a:pt x="575856" y="288251"/>
                  </a:lnTo>
                  <a:lnTo>
                    <a:pt x="584369" y="283376"/>
                  </a:lnTo>
                  <a:lnTo>
                    <a:pt x="591883" y="275846"/>
                  </a:lnTo>
                  <a:lnTo>
                    <a:pt x="663499" y="183993"/>
                  </a:lnTo>
                  <a:lnTo>
                    <a:pt x="447674" y="183993"/>
                  </a:lnTo>
                  <a:lnTo>
                    <a:pt x="371068" y="183784"/>
                  </a:lnTo>
                  <a:lnTo>
                    <a:pt x="341718" y="158790"/>
                  </a:lnTo>
                  <a:lnTo>
                    <a:pt x="341653" y="142776"/>
                  </a:lnTo>
                  <a:lnTo>
                    <a:pt x="347537" y="130151"/>
                  </a:lnTo>
                  <a:lnTo>
                    <a:pt x="358662" y="121860"/>
                  </a:lnTo>
                  <a:lnTo>
                    <a:pt x="374319" y="118848"/>
                  </a:lnTo>
                  <a:lnTo>
                    <a:pt x="526537" y="118777"/>
                  </a:lnTo>
                  <a:lnTo>
                    <a:pt x="540519" y="116572"/>
                  </a:lnTo>
                  <a:lnTo>
                    <a:pt x="550967" y="110032"/>
                  </a:lnTo>
                  <a:lnTo>
                    <a:pt x="557419" y="99447"/>
                  </a:lnTo>
                  <a:lnTo>
                    <a:pt x="559625" y="85079"/>
                  </a:lnTo>
                  <a:lnTo>
                    <a:pt x="559587" y="76634"/>
                  </a:lnTo>
                  <a:lnTo>
                    <a:pt x="527011" y="43385"/>
                  </a:lnTo>
                  <a:lnTo>
                    <a:pt x="513559" y="43220"/>
                  </a:lnTo>
                  <a:lnTo>
                    <a:pt x="219405" y="43182"/>
                  </a:lnTo>
                  <a:close/>
                </a:path>
                <a:path w="778509" h="387350">
                  <a:moveTo>
                    <a:pt x="559509" y="291383"/>
                  </a:moveTo>
                  <a:lnTo>
                    <a:pt x="320138" y="291383"/>
                  </a:lnTo>
                  <a:lnTo>
                    <a:pt x="555980" y="291645"/>
                  </a:lnTo>
                  <a:lnTo>
                    <a:pt x="559509" y="291383"/>
                  </a:lnTo>
                  <a:close/>
                </a:path>
                <a:path w="778509" h="387350">
                  <a:moveTo>
                    <a:pt x="740616" y="0"/>
                  </a:moveTo>
                  <a:lnTo>
                    <a:pt x="725158" y="1148"/>
                  </a:lnTo>
                  <a:lnTo>
                    <a:pt x="710379" y="6378"/>
                  </a:lnTo>
                  <a:lnTo>
                    <a:pt x="696506" y="16994"/>
                  </a:lnTo>
                  <a:lnTo>
                    <a:pt x="657018" y="57251"/>
                  </a:lnTo>
                  <a:lnTo>
                    <a:pt x="595398" y="118848"/>
                  </a:lnTo>
                  <a:lnTo>
                    <a:pt x="533780" y="180012"/>
                  </a:lnTo>
                  <a:lnTo>
                    <a:pt x="528637" y="183593"/>
                  </a:lnTo>
                  <a:lnTo>
                    <a:pt x="447674" y="183993"/>
                  </a:lnTo>
                  <a:lnTo>
                    <a:pt x="663499" y="183993"/>
                  </a:lnTo>
                  <a:lnTo>
                    <a:pt x="714528" y="118777"/>
                  </a:lnTo>
                  <a:lnTo>
                    <a:pt x="771766" y="46116"/>
                  </a:lnTo>
                  <a:lnTo>
                    <a:pt x="778046" y="31699"/>
                  </a:lnTo>
                  <a:lnTo>
                    <a:pt x="776195" y="17937"/>
                  </a:lnTo>
                  <a:lnTo>
                    <a:pt x="768319" y="7143"/>
                  </a:lnTo>
                  <a:lnTo>
                    <a:pt x="756526" y="1627"/>
                  </a:lnTo>
                  <a:lnTo>
                    <a:pt x="740616" y="0"/>
                  </a:lnTo>
                  <a:close/>
                </a:path>
                <a:path w="778509" h="387350">
                  <a:moveTo>
                    <a:pt x="526537" y="118777"/>
                  </a:moveTo>
                  <a:lnTo>
                    <a:pt x="450322" y="118777"/>
                  </a:lnTo>
                  <a:lnTo>
                    <a:pt x="526326" y="118810"/>
                  </a:lnTo>
                  <a:lnTo>
                    <a:pt x="526537" y="118777"/>
                  </a:lnTo>
                  <a:close/>
                </a:path>
                <a:path w="778509" h="387350">
                  <a:moveTo>
                    <a:pt x="498655" y="43174"/>
                  </a:moveTo>
                  <a:lnTo>
                    <a:pt x="470319" y="43220"/>
                  </a:lnTo>
                  <a:lnTo>
                    <a:pt x="513559" y="43220"/>
                  </a:lnTo>
                  <a:lnTo>
                    <a:pt x="498655" y="43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" name="object 55"/>
            <p:cNvSpPr/>
            <p:nvPr/>
          </p:nvSpPr>
          <p:spPr>
            <a:xfrm>
              <a:off x="7610488" y="7687544"/>
              <a:ext cx="352425" cy="350520"/>
            </a:xfrm>
            <a:custGeom>
              <a:avLst/>
              <a:gdLst/>
              <a:ahLst/>
              <a:cxnLst/>
              <a:rect l="l" t="t" r="r" b="b"/>
              <a:pathLst>
                <a:path w="352425" h="350520">
                  <a:moveTo>
                    <a:pt x="108504" y="0"/>
                  </a:moveTo>
                  <a:lnTo>
                    <a:pt x="8686" y="91828"/>
                  </a:lnTo>
                  <a:lnTo>
                    <a:pt x="0" y="108443"/>
                  </a:lnTo>
                  <a:lnTo>
                    <a:pt x="2243" y="116560"/>
                  </a:lnTo>
                  <a:lnTo>
                    <a:pt x="8839" y="125077"/>
                  </a:lnTo>
                  <a:lnTo>
                    <a:pt x="223710" y="340012"/>
                  </a:lnTo>
                  <a:lnTo>
                    <a:pt x="232682" y="347322"/>
                  </a:lnTo>
                  <a:lnTo>
                    <a:pt x="240901" y="350223"/>
                  </a:lnTo>
                  <a:lnTo>
                    <a:pt x="248836" y="348684"/>
                  </a:lnTo>
                  <a:lnTo>
                    <a:pt x="256959" y="342679"/>
                  </a:lnTo>
                  <a:lnTo>
                    <a:pt x="300153" y="299740"/>
                  </a:lnTo>
                  <a:lnTo>
                    <a:pt x="346646" y="252763"/>
                  </a:lnTo>
                  <a:lnTo>
                    <a:pt x="348386" y="247162"/>
                  </a:lnTo>
                  <a:lnTo>
                    <a:pt x="351853" y="240901"/>
                  </a:lnTo>
                  <a:lnTo>
                    <a:pt x="347814" y="234907"/>
                  </a:lnTo>
                  <a:lnTo>
                    <a:pt x="344893" y="228747"/>
                  </a:lnTo>
                  <a:lnTo>
                    <a:pt x="232957" y="116560"/>
                  </a:lnTo>
                  <a:lnTo>
                    <a:pt x="125552" y="9215"/>
                  </a:lnTo>
                  <a:lnTo>
                    <a:pt x="116790" y="2327"/>
                  </a:lnTo>
                  <a:lnTo>
                    <a:pt x="108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Oval 118"/>
            <p:cNvSpPr/>
            <p:nvPr/>
          </p:nvSpPr>
          <p:spPr>
            <a:xfrm>
              <a:off x="8382000" y="763040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319711" y="765703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256588" y="7077075"/>
              <a:ext cx="90487" cy="7938"/>
            </a:xfrm>
            <a:custGeom>
              <a:avLst/>
              <a:gdLst>
                <a:gd name="connsiteX0" fmla="*/ 0 w 90487"/>
                <a:gd name="connsiteY0" fmla="*/ 1588 h 7938"/>
                <a:gd name="connsiteX1" fmla="*/ 15875 w 90487"/>
                <a:gd name="connsiteY1" fmla="*/ 3175 h 7938"/>
                <a:gd name="connsiteX2" fmla="*/ 55562 w 90487"/>
                <a:gd name="connsiteY2" fmla="*/ 0 h 7938"/>
                <a:gd name="connsiteX3" fmla="*/ 79375 w 90487"/>
                <a:gd name="connsiteY3" fmla="*/ 1588 h 7938"/>
                <a:gd name="connsiteX4" fmla="*/ 84137 w 90487"/>
                <a:gd name="connsiteY4" fmla="*/ 4763 h 7938"/>
                <a:gd name="connsiteX5" fmla="*/ 90487 w 90487"/>
                <a:gd name="connsiteY5" fmla="*/ 7938 h 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487" h="7938">
                  <a:moveTo>
                    <a:pt x="0" y="1588"/>
                  </a:moveTo>
                  <a:cubicBezTo>
                    <a:pt x="5292" y="2117"/>
                    <a:pt x="10557" y="3175"/>
                    <a:pt x="15875" y="3175"/>
                  </a:cubicBezTo>
                  <a:cubicBezTo>
                    <a:pt x="41715" y="3175"/>
                    <a:pt x="39425" y="3229"/>
                    <a:pt x="55562" y="0"/>
                  </a:cubicBezTo>
                  <a:cubicBezTo>
                    <a:pt x="63500" y="529"/>
                    <a:pt x="71528" y="280"/>
                    <a:pt x="79375" y="1588"/>
                  </a:cubicBezTo>
                  <a:cubicBezTo>
                    <a:pt x="81257" y="1902"/>
                    <a:pt x="82431" y="3910"/>
                    <a:pt x="84137" y="4763"/>
                  </a:cubicBezTo>
                  <a:cubicBezTo>
                    <a:pt x="91433" y="8411"/>
                    <a:pt x="86902" y="4351"/>
                    <a:pt x="90487" y="7938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8208342" y="7166362"/>
              <a:ext cx="72231" cy="298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8239759" y="7175757"/>
              <a:ext cx="47164" cy="385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8082812" y="7422591"/>
              <a:ext cx="47164" cy="385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8085018" y="7377582"/>
              <a:ext cx="47164" cy="385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8194586" y="7152630"/>
              <a:ext cx="62002" cy="301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56746" y="10132288"/>
            <a:ext cx="1012825" cy="1012825"/>
            <a:chOff x="3288346" y="10160106"/>
            <a:chExt cx="1012825" cy="1012825"/>
          </a:xfrm>
        </p:grpSpPr>
        <p:grpSp>
          <p:nvGrpSpPr>
            <p:cNvPr id="128" name="Group 127"/>
            <p:cNvGrpSpPr/>
            <p:nvPr/>
          </p:nvGrpSpPr>
          <p:grpSpPr>
            <a:xfrm>
              <a:off x="3288346" y="10160106"/>
              <a:ext cx="1012825" cy="1012825"/>
              <a:chOff x="3142858" y="10167963"/>
              <a:chExt cx="1012825" cy="1012825"/>
            </a:xfrm>
          </p:grpSpPr>
          <p:sp>
            <p:nvSpPr>
              <p:cNvPr id="130" name="object 61"/>
              <p:cNvSpPr/>
              <p:nvPr/>
            </p:nvSpPr>
            <p:spPr>
              <a:xfrm>
                <a:off x="3142858" y="10167963"/>
                <a:ext cx="101282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1012825" h="1012825">
                    <a:moveTo>
                      <a:pt x="506387" y="0"/>
                    </a:moveTo>
                    <a:lnTo>
                      <a:pt x="457619" y="2318"/>
                    </a:lnTo>
                    <a:lnTo>
                      <a:pt x="410162" y="9130"/>
                    </a:lnTo>
                    <a:lnTo>
                      <a:pt x="364229" y="20225"/>
                    </a:lnTo>
                    <a:lnTo>
                      <a:pt x="320032" y="35390"/>
                    </a:lnTo>
                    <a:lnTo>
                      <a:pt x="277784" y="54413"/>
                    </a:lnTo>
                    <a:lnTo>
                      <a:pt x="237695" y="77082"/>
                    </a:lnTo>
                    <a:lnTo>
                      <a:pt x="199979" y="103184"/>
                    </a:lnTo>
                    <a:lnTo>
                      <a:pt x="164848" y="132508"/>
                    </a:lnTo>
                    <a:lnTo>
                      <a:pt x="132514" y="164841"/>
                    </a:lnTo>
                    <a:lnTo>
                      <a:pt x="103189" y="199971"/>
                    </a:lnTo>
                    <a:lnTo>
                      <a:pt x="77085" y="237686"/>
                    </a:lnTo>
                    <a:lnTo>
                      <a:pt x="54416" y="277773"/>
                    </a:lnTo>
                    <a:lnTo>
                      <a:pt x="35392" y="320021"/>
                    </a:lnTo>
                    <a:lnTo>
                      <a:pt x="20226" y="364218"/>
                    </a:lnTo>
                    <a:lnTo>
                      <a:pt x="9131" y="410150"/>
                    </a:lnTo>
                    <a:lnTo>
                      <a:pt x="2318" y="457606"/>
                    </a:lnTo>
                    <a:lnTo>
                      <a:pt x="0" y="506374"/>
                    </a:lnTo>
                    <a:lnTo>
                      <a:pt x="2318" y="555142"/>
                    </a:lnTo>
                    <a:lnTo>
                      <a:pt x="9131" y="602598"/>
                    </a:lnTo>
                    <a:lnTo>
                      <a:pt x="20226" y="648531"/>
                    </a:lnTo>
                    <a:lnTo>
                      <a:pt x="35392" y="692728"/>
                    </a:lnTo>
                    <a:lnTo>
                      <a:pt x="54416" y="734977"/>
                    </a:lnTo>
                    <a:lnTo>
                      <a:pt x="77085" y="775065"/>
                    </a:lnTo>
                    <a:lnTo>
                      <a:pt x="103189" y="812781"/>
                    </a:lnTo>
                    <a:lnTo>
                      <a:pt x="132514" y="847913"/>
                    </a:lnTo>
                    <a:lnTo>
                      <a:pt x="164848" y="880247"/>
                    </a:lnTo>
                    <a:lnTo>
                      <a:pt x="199979" y="909572"/>
                    </a:lnTo>
                    <a:lnTo>
                      <a:pt x="237695" y="935675"/>
                    </a:lnTo>
                    <a:lnTo>
                      <a:pt x="277784" y="958345"/>
                    </a:lnTo>
                    <a:lnTo>
                      <a:pt x="320032" y="977369"/>
                    </a:lnTo>
                    <a:lnTo>
                      <a:pt x="364229" y="992535"/>
                    </a:lnTo>
                    <a:lnTo>
                      <a:pt x="410162" y="1003630"/>
                    </a:lnTo>
                    <a:lnTo>
                      <a:pt x="457619" y="1010443"/>
                    </a:lnTo>
                    <a:lnTo>
                      <a:pt x="506387" y="1012761"/>
                    </a:lnTo>
                    <a:lnTo>
                      <a:pt x="555152" y="1010443"/>
                    </a:lnTo>
                    <a:lnTo>
                      <a:pt x="602607" y="1003630"/>
                    </a:lnTo>
                    <a:lnTo>
                      <a:pt x="648537" y="992535"/>
                    </a:lnTo>
                    <a:lnTo>
                      <a:pt x="692732" y="977369"/>
                    </a:lnTo>
                    <a:lnTo>
                      <a:pt x="734979" y="958345"/>
                    </a:lnTo>
                    <a:lnTo>
                      <a:pt x="775065" y="935675"/>
                    </a:lnTo>
                    <a:lnTo>
                      <a:pt x="812779" y="909572"/>
                    </a:lnTo>
                    <a:lnTo>
                      <a:pt x="847909" y="880247"/>
                    </a:lnTo>
                    <a:lnTo>
                      <a:pt x="880241" y="847913"/>
                    </a:lnTo>
                    <a:lnTo>
                      <a:pt x="909564" y="812781"/>
                    </a:lnTo>
                    <a:lnTo>
                      <a:pt x="935667" y="775065"/>
                    </a:lnTo>
                    <a:lnTo>
                      <a:pt x="958335" y="734977"/>
                    </a:lnTo>
                    <a:lnTo>
                      <a:pt x="977358" y="692728"/>
                    </a:lnTo>
                    <a:lnTo>
                      <a:pt x="992523" y="648531"/>
                    </a:lnTo>
                    <a:lnTo>
                      <a:pt x="1003618" y="602598"/>
                    </a:lnTo>
                    <a:lnTo>
                      <a:pt x="1010430" y="555142"/>
                    </a:lnTo>
                    <a:lnTo>
                      <a:pt x="1012748" y="506374"/>
                    </a:lnTo>
                    <a:lnTo>
                      <a:pt x="1010430" y="457606"/>
                    </a:lnTo>
                    <a:lnTo>
                      <a:pt x="1003618" y="410150"/>
                    </a:lnTo>
                    <a:lnTo>
                      <a:pt x="992523" y="364218"/>
                    </a:lnTo>
                    <a:lnTo>
                      <a:pt x="977358" y="320021"/>
                    </a:lnTo>
                    <a:lnTo>
                      <a:pt x="958335" y="277773"/>
                    </a:lnTo>
                    <a:lnTo>
                      <a:pt x="935667" y="237686"/>
                    </a:lnTo>
                    <a:lnTo>
                      <a:pt x="909564" y="199971"/>
                    </a:lnTo>
                    <a:lnTo>
                      <a:pt x="880241" y="164841"/>
                    </a:lnTo>
                    <a:lnTo>
                      <a:pt x="847909" y="132508"/>
                    </a:lnTo>
                    <a:lnTo>
                      <a:pt x="812779" y="103184"/>
                    </a:lnTo>
                    <a:lnTo>
                      <a:pt x="775065" y="77082"/>
                    </a:lnTo>
                    <a:lnTo>
                      <a:pt x="734979" y="54413"/>
                    </a:lnTo>
                    <a:lnTo>
                      <a:pt x="692732" y="35390"/>
                    </a:lnTo>
                    <a:lnTo>
                      <a:pt x="648537" y="20225"/>
                    </a:lnTo>
                    <a:lnTo>
                      <a:pt x="602607" y="9130"/>
                    </a:lnTo>
                    <a:lnTo>
                      <a:pt x="555152" y="2318"/>
                    </a:lnTo>
                    <a:lnTo>
                      <a:pt x="506387" y="0"/>
                    </a:lnTo>
                    <a:close/>
                  </a:path>
                </a:pathLst>
              </a:custGeom>
              <a:solidFill>
                <a:srgbClr val="05AEB1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31" name="object 62"/>
              <p:cNvSpPr/>
              <p:nvPr/>
            </p:nvSpPr>
            <p:spPr>
              <a:xfrm>
                <a:off x="3545604" y="10451081"/>
                <a:ext cx="118859" cy="11870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32" name="object 63"/>
              <p:cNvSpPr/>
              <p:nvPr/>
            </p:nvSpPr>
            <p:spPr>
              <a:xfrm>
                <a:off x="3696054" y="10693576"/>
                <a:ext cx="76136" cy="7613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33" name="object 64"/>
              <p:cNvSpPr/>
              <p:nvPr/>
            </p:nvSpPr>
            <p:spPr>
              <a:xfrm>
                <a:off x="3373466" y="10293086"/>
                <a:ext cx="633730" cy="729615"/>
              </a:xfrm>
              <a:custGeom>
                <a:avLst/>
                <a:gdLst/>
                <a:ahLst/>
                <a:cxnLst/>
                <a:rect l="l" t="t" r="r" b="b"/>
                <a:pathLst>
                  <a:path w="633729" h="729615">
                    <a:moveTo>
                      <a:pt x="311021" y="0"/>
                    </a:moveTo>
                    <a:lnTo>
                      <a:pt x="264093" y="312"/>
                    </a:lnTo>
                    <a:lnTo>
                      <a:pt x="215836" y="5590"/>
                    </a:lnTo>
                    <a:lnTo>
                      <a:pt x="146409" y="22319"/>
                    </a:lnTo>
                    <a:lnTo>
                      <a:pt x="94724" y="45989"/>
                    </a:lnTo>
                    <a:lnTo>
                      <a:pt x="57974" y="74712"/>
                    </a:lnTo>
                    <a:lnTo>
                      <a:pt x="33351" y="106602"/>
                    </a:lnTo>
                    <a:lnTo>
                      <a:pt x="9262" y="172336"/>
                    </a:lnTo>
                    <a:lnTo>
                      <a:pt x="0" y="228094"/>
                    </a:lnTo>
                    <a:lnTo>
                      <a:pt x="10300" y="343101"/>
                    </a:lnTo>
                    <a:lnTo>
                      <a:pt x="57057" y="447167"/>
                    </a:lnTo>
                    <a:lnTo>
                      <a:pt x="108449" y="522589"/>
                    </a:lnTo>
                    <a:lnTo>
                      <a:pt x="132651" y="551664"/>
                    </a:lnTo>
                    <a:lnTo>
                      <a:pt x="123647" y="729236"/>
                    </a:lnTo>
                    <a:lnTo>
                      <a:pt x="379831" y="729236"/>
                    </a:lnTo>
                    <a:lnTo>
                      <a:pt x="399453" y="647664"/>
                    </a:lnTo>
                    <a:lnTo>
                      <a:pt x="523357" y="647664"/>
                    </a:lnTo>
                    <a:lnTo>
                      <a:pt x="530618" y="636424"/>
                    </a:lnTo>
                    <a:lnTo>
                      <a:pt x="535061" y="609255"/>
                    </a:lnTo>
                    <a:lnTo>
                      <a:pt x="534822" y="596711"/>
                    </a:lnTo>
                    <a:lnTo>
                      <a:pt x="560380" y="585213"/>
                    </a:lnTo>
                    <a:lnTo>
                      <a:pt x="573505" y="577833"/>
                    </a:lnTo>
                    <a:lnTo>
                      <a:pt x="578340" y="571376"/>
                    </a:lnTo>
                    <a:lnTo>
                      <a:pt x="579031" y="562650"/>
                    </a:lnTo>
                    <a:lnTo>
                      <a:pt x="574943" y="551278"/>
                    </a:lnTo>
                    <a:lnTo>
                      <a:pt x="565950" y="540461"/>
                    </a:lnTo>
                    <a:lnTo>
                      <a:pt x="557419" y="532792"/>
                    </a:lnTo>
                    <a:lnTo>
                      <a:pt x="354901" y="532792"/>
                    </a:lnTo>
                    <a:lnTo>
                      <a:pt x="342684" y="520562"/>
                    </a:lnTo>
                    <a:lnTo>
                      <a:pt x="342147" y="514276"/>
                    </a:lnTo>
                    <a:lnTo>
                      <a:pt x="313080" y="514276"/>
                    </a:lnTo>
                    <a:lnTo>
                      <a:pt x="298894" y="512548"/>
                    </a:lnTo>
                    <a:lnTo>
                      <a:pt x="274447" y="483542"/>
                    </a:lnTo>
                    <a:lnTo>
                      <a:pt x="274447" y="466270"/>
                    </a:lnTo>
                    <a:lnTo>
                      <a:pt x="283819" y="458370"/>
                    </a:lnTo>
                    <a:lnTo>
                      <a:pt x="288531" y="454293"/>
                    </a:lnTo>
                    <a:lnTo>
                      <a:pt x="287528" y="450471"/>
                    </a:lnTo>
                    <a:lnTo>
                      <a:pt x="287018" y="447167"/>
                    </a:lnTo>
                    <a:lnTo>
                      <a:pt x="286902" y="446267"/>
                    </a:lnTo>
                    <a:lnTo>
                      <a:pt x="286664" y="442444"/>
                    </a:lnTo>
                    <a:lnTo>
                      <a:pt x="280377" y="439600"/>
                    </a:lnTo>
                    <a:lnTo>
                      <a:pt x="268160" y="433948"/>
                    </a:lnTo>
                    <a:lnTo>
                      <a:pt x="263093" y="419597"/>
                    </a:lnTo>
                    <a:lnTo>
                      <a:pt x="263702" y="417273"/>
                    </a:lnTo>
                    <a:lnTo>
                      <a:pt x="279488" y="382831"/>
                    </a:lnTo>
                    <a:lnTo>
                      <a:pt x="296303" y="378398"/>
                    </a:lnTo>
                    <a:lnTo>
                      <a:pt x="322571" y="378398"/>
                    </a:lnTo>
                    <a:lnTo>
                      <a:pt x="321477" y="364314"/>
                    </a:lnTo>
                    <a:lnTo>
                      <a:pt x="222732" y="364314"/>
                    </a:lnTo>
                    <a:lnTo>
                      <a:pt x="203606" y="345327"/>
                    </a:lnTo>
                    <a:lnTo>
                      <a:pt x="202675" y="335434"/>
                    </a:lnTo>
                    <a:lnTo>
                      <a:pt x="157327" y="335434"/>
                    </a:lnTo>
                    <a:lnTo>
                      <a:pt x="135242" y="332716"/>
                    </a:lnTo>
                    <a:lnTo>
                      <a:pt x="96989" y="287695"/>
                    </a:lnTo>
                    <a:lnTo>
                      <a:pt x="96989" y="260784"/>
                    </a:lnTo>
                    <a:lnTo>
                      <a:pt x="119075" y="242153"/>
                    </a:lnTo>
                    <a:lnTo>
                      <a:pt x="117462" y="236107"/>
                    </a:lnTo>
                    <a:lnTo>
                      <a:pt x="116484" y="229961"/>
                    </a:lnTo>
                    <a:lnTo>
                      <a:pt x="116128" y="223636"/>
                    </a:lnTo>
                    <a:lnTo>
                      <a:pt x="87223" y="210428"/>
                    </a:lnTo>
                    <a:lnTo>
                      <a:pt x="79451" y="187962"/>
                    </a:lnTo>
                    <a:lnTo>
                      <a:pt x="80467" y="184406"/>
                    </a:lnTo>
                    <a:lnTo>
                      <a:pt x="105016" y="130723"/>
                    </a:lnTo>
                    <a:lnTo>
                      <a:pt x="131051" y="123801"/>
                    </a:lnTo>
                    <a:lnTo>
                      <a:pt x="172254" y="123801"/>
                    </a:lnTo>
                    <a:lnTo>
                      <a:pt x="170599" y="103939"/>
                    </a:lnTo>
                    <a:lnTo>
                      <a:pt x="169811" y="94198"/>
                    </a:lnTo>
                    <a:lnTo>
                      <a:pt x="188798" y="75059"/>
                    </a:lnTo>
                    <a:lnTo>
                      <a:pt x="247675" y="70385"/>
                    </a:lnTo>
                    <a:lnTo>
                      <a:pt x="503355" y="70385"/>
                    </a:lnTo>
                    <a:lnTo>
                      <a:pt x="473549" y="47635"/>
                    </a:lnTo>
                    <a:lnTo>
                      <a:pt x="437883" y="28469"/>
                    </a:lnTo>
                    <a:lnTo>
                      <a:pt x="398510" y="14116"/>
                    </a:lnTo>
                    <a:lnTo>
                      <a:pt x="356025" y="4613"/>
                    </a:lnTo>
                    <a:lnTo>
                      <a:pt x="311021" y="0"/>
                    </a:lnTo>
                    <a:close/>
                  </a:path>
                  <a:path w="633729" h="729615">
                    <a:moveTo>
                      <a:pt x="523357" y="647664"/>
                    </a:moveTo>
                    <a:lnTo>
                      <a:pt x="399453" y="647664"/>
                    </a:lnTo>
                    <a:lnTo>
                      <a:pt x="406918" y="658529"/>
                    </a:lnTo>
                    <a:lnTo>
                      <a:pt x="417456" y="664672"/>
                    </a:lnTo>
                    <a:lnTo>
                      <a:pt x="438313" y="668363"/>
                    </a:lnTo>
                    <a:lnTo>
                      <a:pt x="476732" y="671870"/>
                    </a:lnTo>
                    <a:lnTo>
                      <a:pt x="513755" y="662527"/>
                    </a:lnTo>
                    <a:lnTo>
                      <a:pt x="523357" y="647664"/>
                    </a:lnTo>
                    <a:close/>
                  </a:path>
                  <a:path w="633729" h="729615">
                    <a:moveTo>
                      <a:pt x="411937" y="491708"/>
                    </a:moveTo>
                    <a:lnTo>
                      <a:pt x="409092" y="493917"/>
                    </a:lnTo>
                    <a:lnTo>
                      <a:pt x="406120" y="495772"/>
                    </a:lnTo>
                    <a:lnTo>
                      <a:pt x="403047" y="497613"/>
                    </a:lnTo>
                    <a:lnTo>
                      <a:pt x="404761" y="517222"/>
                    </a:lnTo>
                    <a:lnTo>
                      <a:pt x="392658" y="529325"/>
                    </a:lnTo>
                    <a:lnTo>
                      <a:pt x="354901" y="532792"/>
                    </a:lnTo>
                    <a:lnTo>
                      <a:pt x="557419" y="532792"/>
                    </a:lnTo>
                    <a:lnTo>
                      <a:pt x="556956" y="532376"/>
                    </a:lnTo>
                    <a:lnTo>
                      <a:pt x="552869" y="529198"/>
                    </a:lnTo>
                    <a:lnTo>
                      <a:pt x="584780" y="529198"/>
                    </a:lnTo>
                    <a:lnTo>
                      <a:pt x="591121" y="522531"/>
                    </a:lnTo>
                    <a:lnTo>
                      <a:pt x="593382" y="509011"/>
                    </a:lnTo>
                    <a:lnTo>
                      <a:pt x="591074" y="500191"/>
                    </a:lnTo>
                    <a:lnTo>
                      <a:pt x="426618" y="500191"/>
                    </a:lnTo>
                    <a:lnTo>
                      <a:pt x="411937" y="491708"/>
                    </a:lnTo>
                    <a:close/>
                  </a:path>
                  <a:path w="633729" h="729615">
                    <a:moveTo>
                      <a:pt x="584780" y="529198"/>
                    </a:moveTo>
                    <a:lnTo>
                      <a:pt x="552869" y="529198"/>
                    </a:lnTo>
                    <a:lnTo>
                      <a:pt x="569211" y="531937"/>
                    </a:lnTo>
                    <a:lnTo>
                      <a:pt x="578643" y="532156"/>
                    </a:lnTo>
                    <a:lnTo>
                      <a:pt x="584751" y="529228"/>
                    </a:lnTo>
                    <a:close/>
                  </a:path>
                  <a:path w="633729" h="729615">
                    <a:moveTo>
                      <a:pt x="329603" y="501207"/>
                    </a:moveTo>
                    <a:lnTo>
                      <a:pt x="325043" y="504903"/>
                    </a:lnTo>
                    <a:lnTo>
                      <a:pt x="316179" y="512548"/>
                    </a:lnTo>
                    <a:lnTo>
                      <a:pt x="314566" y="513272"/>
                    </a:lnTo>
                    <a:lnTo>
                      <a:pt x="313080" y="514276"/>
                    </a:lnTo>
                    <a:lnTo>
                      <a:pt x="342147" y="514276"/>
                    </a:lnTo>
                    <a:lnTo>
                      <a:pt x="341820" y="510440"/>
                    </a:lnTo>
                    <a:lnTo>
                      <a:pt x="341312" y="505373"/>
                    </a:lnTo>
                    <a:lnTo>
                      <a:pt x="337273" y="504268"/>
                    </a:lnTo>
                    <a:lnTo>
                      <a:pt x="333298" y="502782"/>
                    </a:lnTo>
                    <a:lnTo>
                      <a:pt x="329603" y="501207"/>
                    </a:lnTo>
                    <a:close/>
                  </a:path>
                  <a:path w="633729" h="729615">
                    <a:moveTo>
                      <a:pt x="594377" y="365673"/>
                    </a:moveTo>
                    <a:lnTo>
                      <a:pt x="428066" y="365673"/>
                    </a:lnTo>
                    <a:lnTo>
                      <a:pt x="452780" y="394451"/>
                    </a:lnTo>
                    <a:lnTo>
                      <a:pt x="452780" y="411698"/>
                    </a:lnTo>
                    <a:lnTo>
                      <a:pt x="437718" y="424690"/>
                    </a:lnTo>
                    <a:lnTo>
                      <a:pt x="438480" y="428131"/>
                    </a:lnTo>
                    <a:lnTo>
                      <a:pt x="438810" y="431700"/>
                    </a:lnTo>
                    <a:lnTo>
                      <a:pt x="438937" y="435396"/>
                    </a:lnTo>
                    <a:lnTo>
                      <a:pt x="445363" y="439003"/>
                    </a:lnTo>
                    <a:lnTo>
                      <a:pt x="457962" y="446267"/>
                    </a:lnTo>
                    <a:lnTo>
                      <a:pt x="462292" y="463044"/>
                    </a:lnTo>
                    <a:lnTo>
                      <a:pt x="443268" y="495899"/>
                    </a:lnTo>
                    <a:lnTo>
                      <a:pt x="426618" y="500191"/>
                    </a:lnTo>
                    <a:lnTo>
                      <a:pt x="591074" y="500191"/>
                    </a:lnTo>
                    <a:lnTo>
                      <a:pt x="588622" y="490820"/>
                    </a:lnTo>
                    <a:lnTo>
                      <a:pt x="581991" y="474851"/>
                    </a:lnTo>
                    <a:lnTo>
                      <a:pt x="578637" y="467997"/>
                    </a:lnTo>
                    <a:lnTo>
                      <a:pt x="599014" y="467141"/>
                    </a:lnTo>
                    <a:lnTo>
                      <a:pt x="611539" y="464439"/>
                    </a:lnTo>
                    <a:lnTo>
                      <a:pt x="621374" y="457715"/>
                    </a:lnTo>
                    <a:lnTo>
                      <a:pt x="633679" y="444794"/>
                    </a:lnTo>
                    <a:lnTo>
                      <a:pt x="632251" y="420784"/>
                    </a:lnTo>
                    <a:lnTo>
                      <a:pt x="609236" y="386664"/>
                    </a:lnTo>
                    <a:lnTo>
                      <a:pt x="594377" y="365673"/>
                    </a:lnTo>
                    <a:close/>
                  </a:path>
                  <a:path w="633729" h="729615">
                    <a:moveTo>
                      <a:pt x="322571" y="378398"/>
                    </a:moveTo>
                    <a:lnTo>
                      <a:pt x="296303" y="378398"/>
                    </a:lnTo>
                    <a:lnTo>
                      <a:pt x="306920" y="383212"/>
                    </a:lnTo>
                    <a:lnTo>
                      <a:pt x="312229" y="385675"/>
                    </a:lnTo>
                    <a:lnTo>
                      <a:pt x="315417" y="383072"/>
                    </a:lnTo>
                    <a:lnTo>
                      <a:pt x="318858" y="380748"/>
                    </a:lnTo>
                    <a:lnTo>
                      <a:pt x="322592" y="378665"/>
                    </a:lnTo>
                    <a:lnTo>
                      <a:pt x="322571" y="378398"/>
                    </a:lnTo>
                    <a:close/>
                  </a:path>
                  <a:path w="633729" h="729615">
                    <a:moveTo>
                      <a:pt x="580703" y="344096"/>
                    </a:moveTo>
                    <a:lnTo>
                      <a:pt x="370954" y="344096"/>
                    </a:lnTo>
                    <a:lnTo>
                      <a:pt x="383184" y="356326"/>
                    </a:lnTo>
                    <a:lnTo>
                      <a:pt x="384035" y="366041"/>
                    </a:lnTo>
                    <a:lnTo>
                      <a:pt x="384416" y="370981"/>
                    </a:lnTo>
                    <a:lnTo>
                      <a:pt x="389343" y="372213"/>
                    </a:lnTo>
                    <a:lnTo>
                      <a:pt x="394017" y="374068"/>
                    </a:lnTo>
                    <a:lnTo>
                      <a:pt x="398475" y="376163"/>
                    </a:lnTo>
                    <a:lnTo>
                      <a:pt x="410692" y="365673"/>
                    </a:lnTo>
                    <a:lnTo>
                      <a:pt x="594377" y="365673"/>
                    </a:lnTo>
                    <a:lnTo>
                      <a:pt x="582399" y="348751"/>
                    </a:lnTo>
                    <a:lnTo>
                      <a:pt x="580703" y="344096"/>
                    </a:lnTo>
                    <a:close/>
                  </a:path>
                  <a:path w="633729" h="729615">
                    <a:moveTo>
                      <a:pt x="311467" y="300281"/>
                    </a:moveTo>
                    <a:lnTo>
                      <a:pt x="307136" y="303621"/>
                    </a:lnTo>
                    <a:lnTo>
                      <a:pt x="302590" y="306567"/>
                    </a:lnTo>
                    <a:lnTo>
                      <a:pt x="297789" y="309412"/>
                    </a:lnTo>
                    <a:lnTo>
                      <a:pt x="300469" y="340032"/>
                    </a:lnTo>
                    <a:lnTo>
                      <a:pt x="281482" y="359043"/>
                    </a:lnTo>
                    <a:lnTo>
                      <a:pt x="222732" y="364314"/>
                    </a:lnTo>
                    <a:lnTo>
                      <a:pt x="321477" y="364314"/>
                    </a:lnTo>
                    <a:lnTo>
                      <a:pt x="321094" y="359386"/>
                    </a:lnTo>
                    <a:lnTo>
                      <a:pt x="333298" y="347194"/>
                    </a:lnTo>
                    <a:lnTo>
                      <a:pt x="370954" y="344096"/>
                    </a:lnTo>
                    <a:lnTo>
                      <a:pt x="580703" y="344096"/>
                    </a:lnTo>
                    <a:lnTo>
                      <a:pt x="569556" y="313501"/>
                    </a:lnTo>
                    <a:lnTo>
                      <a:pt x="334429" y="313501"/>
                    </a:lnTo>
                    <a:lnTo>
                      <a:pt x="311467" y="300281"/>
                    </a:lnTo>
                    <a:close/>
                  </a:path>
                  <a:path w="633729" h="729615">
                    <a:moveTo>
                      <a:pt x="183007" y="315101"/>
                    </a:moveTo>
                    <a:lnTo>
                      <a:pt x="162153" y="332716"/>
                    </a:lnTo>
                    <a:lnTo>
                      <a:pt x="158559" y="334710"/>
                    </a:lnTo>
                    <a:lnTo>
                      <a:pt x="157327" y="335434"/>
                    </a:lnTo>
                    <a:lnTo>
                      <a:pt x="202675" y="335434"/>
                    </a:lnTo>
                    <a:lnTo>
                      <a:pt x="202120" y="329529"/>
                    </a:lnTo>
                    <a:lnTo>
                      <a:pt x="201523" y="321629"/>
                    </a:lnTo>
                    <a:lnTo>
                      <a:pt x="195110" y="319902"/>
                    </a:lnTo>
                    <a:lnTo>
                      <a:pt x="188925" y="317692"/>
                    </a:lnTo>
                    <a:lnTo>
                      <a:pt x="183007" y="315101"/>
                    </a:lnTo>
                    <a:close/>
                  </a:path>
                  <a:path w="633729" h="729615">
                    <a:moveTo>
                      <a:pt x="533701" y="103939"/>
                    </a:moveTo>
                    <a:lnTo>
                      <a:pt x="336524" y="103939"/>
                    </a:lnTo>
                    <a:lnTo>
                      <a:pt x="375031" y="148858"/>
                    </a:lnTo>
                    <a:lnTo>
                      <a:pt x="375031" y="175643"/>
                    </a:lnTo>
                    <a:lnTo>
                      <a:pt x="360441" y="188255"/>
                    </a:lnTo>
                    <a:lnTo>
                      <a:pt x="351586" y="195772"/>
                    </a:lnTo>
                    <a:lnTo>
                      <a:pt x="352818" y="201170"/>
                    </a:lnTo>
                    <a:lnTo>
                      <a:pt x="353415" y="206732"/>
                    </a:lnTo>
                    <a:lnTo>
                      <a:pt x="353669" y="212422"/>
                    </a:lnTo>
                    <a:lnTo>
                      <a:pt x="383184" y="229453"/>
                    </a:lnTo>
                    <a:lnTo>
                      <a:pt x="390067" y="255615"/>
                    </a:lnTo>
                    <a:lnTo>
                      <a:pt x="360464" y="306694"/>
                    </a:lnTo>
                    <a:lnTo>
                      <a:pt x="334429" y="313501"/>
                    </a:lnTo>
                    <a:lnTo>
                      <a:pt x="569556" y="313501"/>
                    </a:lnTo>
                    <a:lnTo>
                      <a:pt x="569506" y="313362"/>
                    </a:lnTo>
                    <a:lnTo>
                      <a:pt x="576426" y="261570"/>
                    </a:lnTo>
                    <a:lnTo>
                      <a:pt x="575480" y="214326"/>
                    </a:lnTo>
                    <a:lnTo>
                      <a:pt x="567262" y="171666"/>
                    </a:lnTo>
                    <a:lnTo>
                      <a:pt x="552365" y="133629"/>
                    </a:lnTo>
                    <a:lnTo>
                      <a:pt x="533701" y="103939"/>
                    </a:lnTo>
                    <a:close/>
                  </a:path>
                  <a:path w="633729" h="729615">
                    <a:moveTo>
                      <a:pt x="172254" y="123801"/>
                    </a:moveTo>
                    <a:lnTo>
                      <a:pt x="131051" y="123801"/>
                    </a:lnTo>
                    <a:lnTo>
                      <a:pt x="155968" y="135181"/>
                    </a:lnTo>
                    <a:lnTo>
                      <a:pt x="161023" y="131091"/>
                    </a:lnTo>
                    <a:lnTo>
                      <a:pt x="166458" y="127370"/>
                    </a:lnTo>
                    <a:lnTo>
                      <a:pt x="172275" y="124055"/>
                    </a:lnTo>
                    <a:lnTo>
                      <a:pt x="172254" y="123801"/>
                    </a:lnTo>
                    <a:close/>
                  </a:path>
                  <a:path w="633729" h="729615">
                    <a:moveTo>
                      <a:pt x="503355" y="70385"/>
                    </a:moveTo>
                    <a:lnTo>
                      <a:pt x="247675" y="70385"/>
                    </a:lnTo>
                    <a:lnTo>
                      <a:pt x="266674" y="89359"/>
                    </a:lnTo>
                    <a:lnTo>
                      <a:pt x="268066" y="106602"/>
                    </a:lnTo>
                    <a:lnTo>
                      <a:pt x="268541" y="112206"/>
                    </a:lnTo>
                    <a:lnTo>
                      <a:pt x="276174" y="114289"/>
                    </a:lnTo>
                    <a:lnTo>
                      <a:pt x="283578" y="117007"/>
                    </a:lnTo>
                    <a:lnTo>
                      <a:pt x="290487" y="120360"/>
                    </a:lnTo>
                    <a:lnTo>
                      <a:pt x="309600" y="103939"/>
                    </a:lnTo>
                    <a:lnTo>
                      <a:pt x="533701" y="103939"/>
                    </a:lnTo>
                    <a:lnTo>
                      <a:pt x="531385" y="100253"/>
                    </a:lnTo>
                    <a:lnTo>
                      <a:pt x="504915" y="71575"/>
                    </a:lnTo>
                    <a:lnTo>
                      <a:pt x="503355" y="7038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3733800" y="10612191"/>
                <a:ext cx="152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772190" y="10629132"/>
                <a:ext cx="152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3810000" y="10820400"/>
                <a:ext cx="11459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3728876" y="10392956"/>
                <a:ext cx="152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929413" y="10587007"/>
                <a:ext cx="10294" cy="814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898273" y="10560104"/>
                <a:ext cx="10294" cy="814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829726" y="10790997"/>
                <a:ext cx="132674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782053" y="10820400"/>
                <a:ext cx="132674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3662419" y="10628321"/>
                <a:ext cx="33520" cy="4017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649270" y="10363200"/>
                <a:ext cx="21228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143"/>
              <p:cNvSpPr/>
              <p:nvPr/>
            </p:nvSpPr>
            <p:spPr>
              <a:xfrm>
                <a:off x="3772593" y="10898914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813694" y="10897984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745822" y="10591718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18296" y="10387596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29" name="Oval 128"/>
            <p:cNvSpPr/>
            <p:nvPr/>
          </p:nvSpPr>
          <p:spPr>
            <a:xfrm rot="20270741">
              <a:off x="3950175" y="10502329"/>
              <a:ext cx="119983" cy="209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871943" y="10179382"/>
            <a:ext cx="1012825" cy="1012825"/>
            <a:chOff x="5828779" y="10174561"/>
            <a:chExt cx="1012825" cy="1012825"/>
          </a:xfrm>
        </p:grpSpPr>
        <p:sp>
          <p:nvSpPr>
            <p:cNvPr id="150" name="object 65"/>
            <p:cNvSpPr/>
            <p:nvPr/>
          </p:nvSpPr>
          <p:spPr>
            <a:xfrm>
              <a:off x="5828779" y="10174561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06374" y="0"/>
                  </a:moveTo>
                  <a:lnTo>
                    <a:pt x="457608" y="2318"/>
                  </a:lnTo>
                  <a:lnTo>
                    <a:pt x="410153" y="9130"/>
                  </a:lnTo>
                  <a:lnTo>
                    <a:pt x="364222" y="20225"/>
                  </a:lnTo>
                  <a:lnTo>
                    <a:pt x="320027" y="35390"/>
                  </a:lnTo>
                  <a:lnTo>
                    <a:pt x="277779" y="54413"/>
                  </a:lnTo>
                  <a:lnTo>
                    <a:pt x="237692" y="77082"/>
                  </a:lnTo>
                  <a:lnTo>
                    <a:pt x="199977" y="103184"/>
                  </a:lnTo>
                  <a:lnTo>
                    <a:pt x="164846" y="132508"/>
                  </a:lnTo>
                  <a:lnTo>
                    <a:pt x="132513" y="164841"/>
                  </a:lnTo>
                  <a:lnTo>
                    <a:pt x="103188" y="199971"/>
                  </a:lnTo>
                  <a:lnTo>
                    <a:pt x="77085" y="237686"/>
                  </a:lnTo>
                  <a:lnTo>
                    <a:pt x="54415" y="277773"/>
                  </a:lnTo>
                  <a:lnTo>
                    <a:pt x="35392" y="320021"/>
                  </a:lnTo>
                  <a:lnTo>
                    <a:pt x="20226" y="364218"/>
                  </a:lnTo>
                  <a:lnTo>
                    <a:pt x="9131" y="410150"/>
                  </a:lnTo>
                  <a:lnTo>
                    <a:pt x="2318" y="457606"/>
                  </a:lnTo>
                  <a:lnTo>
                    <a:pt x="0" y="506374"/>
                  </a:lnTo>
                  <a:lnTo>
                    <a:pt x="2318" y="555142"/>
                  </a:lnTo>
                  <a:lnTo>
                    <a:pt x="9131" y="602598"/>
                  </a:lnTo>
                  <a:lnTo>
                    <a:pt x="20226" y="648531"/>
                  </a:lnTo>
                  <a:lnTo>
                    <a:pt x="35392" y="692728"/>
                  </a:lnTo>
                  <a:lnTo>
                    <a:pt x="54415" y="734977"/>
                  </a:lnTo>
                  <a:lnTo>
                    <a:pt x="77085" y="775065"/>
                  </a:lnTo>
                  <a:lnTo>
                    <a:pt x="103188" y="812781"/>
                  </a:lnTo>
                  <a:lnTo>
                    <a:pt x="132513" y="847913"/>
                  </a:lnTo>
                  <a:lnTo>
                    <a:pt x="164846" y="880247"/>
                  </a:lnTo>
                  <a:lnTo>
                    <a:pt x="199977" y="909572"/>
                  </a:lnTo>
                  <a:lnTo>
                    <a:pt x="237692" y="935675"/>
                  </a:lnTo>
                  <a:lnTo>
                    <a:pt x="277779" y="958345"/>
                  </a:lnTo>
                  <a:lnTo>
                    <a:pt x="320027" y="977369"/>
                  </a:lnTo>
                  <a:lnTo>
                    <a:pt x="364222" y="992535"/>
                  </a:lnTo>
                  <a:lnTo>
                    <a:pt x="410153" y="1003630"/>
                  </a:lnTo>
                  <a:lnTo>
                    <a:pt x="457608" y="1010443"/>
                  </a:lnTo>
                  <a:lnTo>
                    <a:pt x="506374" y="1012761"/>
                  </a:lnTo>
                  <a:lnTo>
                    <a:pt x="555142" y="1010443"/>
                  </a:lnTo>
                  <a:lnTo>
                    <a:pt x="602598" y="1003630"/>
                  </a:lnTo>
                  <a:lnTo>
                    <a:pt x="648530" y="992535"/>
                  </a:lnTo>
                  <a:lnTo>
                    <a:pt x="692726" y="977369"/>
                  </a:lnTo>
                  <a:lnTo>
                    <a:pt x="734974" y="958345"/>
                  </a:lnTo>
                  <a:lnTo>
                    <a:pt x="775062" y="935675"/>
                  </a:lnTo>
                  <a:lnTo>
                    <a:pt x="812777" y="909572"/>
                  </a:lnTo>
                  <a:lnTo>
                    <a:pt x="847907" y="880247"/>
                  </a:lnTo>
                  <a:lnTo>
                    <a:pt x="880240" y="847913"/>
                  </a:lnTo>
                  <a:lnTo>
                    <a:pt x="909564" y="812781"/>
                  </a:lnTo>
                  <a:lnTo>
                    <a:pt x="935666" y="775065"/>
                  </a:lnTo>
                  <a:lnTo>
                    <a:pt x="958335" y="734977"/>
                  </a:lnTo>
                  <a:lnTo>
                    <a:pt x="977358" y="692728"/>
                  </a:lnTo>
                  <a:lnTo>
                    <a:pt x="992523" y="648531"/>
                  </a:lnTo>
                  <a:lnTo>
                    <a:pt x="1003618" y="602598"/>
                  </a:lnTo>
                  <a:lnTo>
                    <a:pt x="1010430" y="555142"/>
                  </a:lnTo>
                  <a:lnTo>
                    <a:pt x="1012748" y="506374"/>
                  </a:lnTo>
                  <a:lnTo>
                    <a:pt x="1010430" y="457606"/>
                  </a:lnTo>
                  <a:lnTo>
                    <a:pt x="1003618" y="410150"/>
                  </a:lnTo>
                  <a:lnTo>
                    <a:pt x="992523" y="364218"/>
                  </a:lnTo>
                  <a:lnTo>
                    <a:pt x="977358" y="320021"/>
                  </a:lnTo>
                  <a:lnTo>
                    <a:pt x="958335" y="277773"/>
                  </a:lnTo>
                  <a:lnTo>
                    <a:pt x="935666" y="237686"/>
                  </a:lnTo>
                  <a:lnTo>
                    <a:pt x="909564" y="199971"/>
                  </a:lnTo>
                  <a:lnTo>
                    <a:pt x="880240" y="164841"/>
                  </a:lnTo>
                  <a:lnTo>
                    <a:pt x="847907" y="132508"/>
                  </a:lnTo>
                  <a:lnTo>
                    <a:pt x="812777" y="103184"/>
                  </a:lnTo>
                  <a:lnTo>
                    <a:pt x="775062" y="77082"/>
                  </a:lnTo>
                  <a:lnTo>
                    <a:pt x="734974" y="54413"/>
                  </a:lnTo>
                  <a:lnTo>
                    <a:pt x="692726" y="35390"/>
                  </a:lnTo>
                  <a:lnTo>
                    <a:pt x="648530" y="20225"/>
                  </a:lnTo>
                  <a:lnTo>
                    <a:pt x="602598" y="9130"/>
                  </a:lnTo>
                  <a:lnTo>
                    <a:pt x="555142" y="2318"/>
                  </a:lnTo>
                  <a:lnTo>
                    <a:pt x="506374" y="0"/>
                  </a:lnTo>
                  <a:close/>
                </a:path>
              </a:pathLst>
            </a:custGeom>
            <a:solidFill>
              <a:srgbClr val="05AEB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1" name="object 66"/>
            <p:cNvSpPr/>
            <p:nvPr/>
          </p:nvSpPr>
          <p:spPr>
            <a:xfrm>
              <a:off x="6057498" y="10246824"/>
              <a:ext cx="555625" cy="343535"/>
            </a:xfrm>
            <a:custGeom>
              <a:avLst/>
              <a:gdLst/>
              <a:ahLst/>
              <a:cxnLst/>
              <a:rect l="l" t="t" r="r" b="b"/>
              <a:pathLst>
                <a:path w="555625" h="343534">
                  <a:moveTo>
                    <a:pt x="543521" y="109245"/>
                  </a:moveTo>
                  <a:lnTo>
                    <a:pt x="525259" y="109245"/>
                  </a:lnTo>
                  <a:lnTo>
                    <a:pt x="525259" y="230720"/>
                  </a:lnTo>
                  <a:lnTo>
                    <a:pt x="518363" y="234137"/>
                  </a:lnTo>
                  <a:lnTo>
                    <a:pt x="513486" y="241160"/>
                  </a:lnTo>
                  <a:lnTo>
                    <a:pt x="513486" y="257936"/>
                  </a:lnTo>
                  <a:lnTo>
                    <a:pt x="518693" y="265379"/>
                  </a:lnTo>
                  <a:lnTo>
                    <a:pt x="526199" y="268617"/>
                  </a:lnTo>
                  <a:lnTo>
                    <a:pt x="521046" y="282039"/>
                  </a:lnTo>
                  <a:lnTo>
                    <a:pt x="517028" y="297818"/>
                  </a:lnTo>
                  <a:lnTo>
                    <a:pt x="514417" y="312458"/>
                  </a:lnTo>
                  <a:lnTo>
                    <a:pt x="513486" y="322465"/>
                  </a:lnTo>
                  <a:lnTo>
                    <a:pt x="515133" y="330604"/>
                  </a:lnTo>
                  <a:lnTo>
                    <a:pt x="519620" y="337253"/>
                  </a:lnTo>
                  <a:lnTo>
                    <a:pt x="526270" y="341737"/>
                  </a:lnTo>
                  <a:lnTo>
                    <a:pt x="534403" y="343382"/>
                  </a:lnTo>
                  <a:lnTo>
                    <a:pt x="542529" y="341737"/>
                  </a:lnTo>
                  <a:lnTo>
                    <a:pt x="549174" y="337253"/>
                  </a:lnTo>
                  <a:lnTo>
                    <a:pt x="553661" y="330604"/>
                  </a:lnTo>
                  <a:lnTo>
                    <a:pt x="555307" y="322465"/>
                  </a:lnTo>
                  <a:lnTo>
                    <a:pt x="554378" y="312458"/>
                  </a:lnTo>
                  <a:lnTo>
                    <a:pt x="551770" y="297818"/>
                  </a:lnTo>
                  <a:lnTo>
                    <a:pt x="547752" y="282039"/>
                  </a:lnTo>
                  <a:lnTo>
                    <a:pt x="542594" y="268617"/>
                  </a:lnTo>
                  <a:lnTo>
                    <a:pt x="550113" y="265468"/>
                  </a:lnTo>
                  <a:lnTo>
                    <a:pt x="555307" y="257936"/>
                  </a:lnTo>
                  <a:lnTo>
                    <a:pt x="555307" y="241160"/>
                  </a:lnTo>
                  <a:lnTo>
                    <a:pt x="550443" y="234137"/>
                  </a:lnTo>
                  <a:lnTo>
                    <a:pt x="543521" y="230720"/>
                  </a:lnTo>
                  <a:lnTo>
                    <a:pt x="543521" y="109245"/>
                  </a:lnTo>
                  <a:close/>
                </a:path>
                <a:path w="555625" h="343534">
                  <a:moveTo>
                    <a:pt x="274929" y="0"/>
                  </a:moveTo>
                  <a:lnTo>
                    <a:pt x="271170" y="0"/>
                  </a:lnTo>
                  <a:lnTo>
                    <a:pt x="267754" y="1295"/>
                  </a:lnTo>
                  <a:lnTo>
                    <a:pt x="2628" y="94818"/>
                  </a:lnTo>
                  <a:lnTo>
                    <a:pt x="1016" y="95364"/>
                  </a:lnTo>
                  <a:lnTo>
                    <a:pt x="0" y="96799"/>
                  </a:lnTo>
                  <a:lnTo>
                    <a:pt x="0" y="100114"/>
                  </a:lnTo>
                  <a:lnTo>
                    <a:pt x="952" y="101574"/>
                  </a:lnTo>
                  <a:lnTo>
                    <a:pt x="270979" y="206730"/>
                  </a:lnTo>
                  <a:lnTo>
                    <a:pt x="275107" y="206730"/>
                  </a:lnTo>
                  <a:lnTo>
                    <a:pt x="525259" y="109245"/>
                  </a:lnTo>
                  <a:lnTo>
                    <a:pt x="543521" y="109245"/>
                  </a:lnTo>
                  <a:lnTo>
                    <a:pt x="543521" y="102158"/>
                  </a:lnTo>
                  <a:lnTo>
                    <a:pt x="545058" y="101574"/>
                  </a:lnTo>
                  <a:lnTo>
                    <a:pt x="546087" y="100114"/>
                  </a:lnTo>
                  <a:lnTo>
                    <a:pt x="546087" y="96799"/>
                  </a:lnTo>
                  <a:lnTo>
                    <a:pt x="544982" y="95364"/>
                  </a:lnTo>
                  <a:lnTo>
                    <a:pt x="278257" y="1295"/>
                  </a:lnTo>
                  <a:lnTo>
                    <a:pt x="274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2" name="object 67"/>
            <p:cNvSpPr/>
            <p:nvPr/>
          </p:nvSpPr>
          <p:spPr>
            <a:xfrm>
              <a:off x="6142942" y="10400977"/>
              <a:ext cx="375285" cy="173355"/>
            </a:xfrm>
            <a:custGeom>
              <a:avLst/>
              <a:gdLst/>
              <a:ahLst/>
              <a:cxnLst/>
              <a:rect l="l" t="t" r="r" b="b"/>
              <a:pathLst>
                <a:path w="375284" h="173354">
                  <a:moveTo>
                    <a:pt x="0" y="0"/>
                  </a:moveTo>
                  <a:lnTo>
                    <a:pt x="0" y="70078"/>
                  </a:lnTo>
                  <a:lnTo>
                    <a:pt x="9481" y="101688"/>
                  </a:lnTo>
                  <a:lnTo>
                    <a:pt x="35948" y="129321"/>
                  </a:lnTo>
                  <a:lnTo>
                    <a:pt x="76433" y="151445"/>
                  </a:lnTo>
                  <a:lnTo>
                    <a:pt x="128026" y="166530"/>
                  </a:lnTo>
                  <a:lnTo>
                    <a:pt x="187591" y="173024"/>
                  </a:lnTo>
                  <a:lnTo>
                    <a:pt x="247232" y="166524"/>
                  </a:lnTo>
                  <a:lnTo>
                    <a:pt x="298766" y="151445"/>
                  </a:lnTo>
                  <a:lnTo>
                    <a:pt x="339223" y="129321"/>
                  </a:lnTo>
                  <a:lnTo>
                    <a:pt x="365653" y="101688"/>
                  </a:lnTo>
                  <a:lnTo>
                    <a:pt x="374477" y="72224"/>
                  </a:lnTo>
                  <a:lnTo>
                    <a:pt x="185534" y="72224"/>
                  </a:lnTo>
                  <a:lnTo>
                    <a:pt x="181876" y="70751"/>
                  </a:lnTo>
                  <a:lnTo>
                    <a:pt x="0" y="0"/>
                  </a:lnTo>
                  <a:close/>
                </a:path>
                <a:path w="375284" h="173354">
                  <a:moveTo>
                    <a:pt x="375208" y="0"/>
                  </a:moveTo>
                  <a:lnTo>
                    <a:pt x="193332" y="70751"/>
                  </a:lnTo>
                  <a:lnTo>
                    <a:pt x="189661" y="72224"/>
                  </a:lnTo>
                  <a:lnTo>
                    <a:pt x="374477" y="72224"/>
                  </a:lnTo>
                  <a:lnTo>
                    <a:pt x="375119" y="70078"/>
                  </a:lnTo>
                  <a:lnTo>
                    <a:pt x="375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3" name="object 68"/>
            <p:cNvSpPr/>
            <p:nvPr/>
          </p:nvSpPr>
          <p:spPr>
            <a:xfrm>
              <a:off x="5954924" y="10426622"/>
              <a:ext cx="760730" cy="748030"/>
            </a:xfrm>
            <a:custGeom>
              <a:avLst/>
              <a:gdLst/>
              <a:ahLst/>
              <a:cxnLst/>
              <a:rect l="l" t="t" r="r" b="b"/>
              <a:pathLst>
                <a:path w="760729" h="748029">
                  <a:moveTo>
                    <a:pt x="380225" y="0"/>
                  </a:moveTo>
                  <a:lnTo>
                    <a:pt x="328587" y="6092"/>
                  </a:lnTo>
                  <a:lnTo>
                    <a:pt x="289008" y="23024"/>
                  </a:lnTo>
                  <a:lnTo>
                    <a:pt x="260345" y="48780"/>
                  </a:lnTo>
                  <a:lnTo>
                    <a:pt x="231199" y="118698"/>
                  </a:lnTo>
                  <a:lnTo>
                    <a:pt x="228431" y="158828"/>
                  </a:lnTo>
                  <a:lnTo>
                    <a:pt x="232012" y="199716"/>
                  </a:lnTo>
                  <a:lnTo>
                    <a:pt x="240798" y="239347"/>
                  </a:lnTo>
                  <a:lnTo>
                    <a:pt x="253647" y="275703"/>
                  </a:lnTo>
                  <a:lnTo>
                    <a:pt x="269418" y="306770"/>
                  </a:lnTo>
                  <a:lnTo>
                    <a:pt x="286969" y="330530"/>
                  </a:lnTo>
                  <a:lnTo>
                    <a:pt x="281548" y="331611"/>
                  </a:lnTo>
                  <a:lnTo>
                    <a:pt x="274343" y="333281"/>
                  </a:lnTo>
                  <a:lnTo>
                    <a:pt x="265107" y="335639"/>
                  </a:lnTo>
                  <a:lnTo>
                    <a:pt x="253593" y="338785"/>
                  </a:lnTo>
                  <a:lnTo>
                    <a:pt x="218350" y="345503"/>
                  </a:lnTo>
                  <a:lnTo>
                    <a:pt x="147744" y="364187"/>
                  </a:lnTo>
                  <a:lnTo>
                    <a:pt x="83367" y="399900"/>
                  </a:lnTo>
                  <a:lnTo>
                    <a:pt x="55911" y="427903"/>
                  </a:lnTo>
                  <a:lnTo>
                    <a:pt x="32887" y="464676"/>
                  </a:lnTo>
                  <a:lnTo>
                    <a:pt x="15255" y="511723"/>
                  </a:lnTo>
                  <a:lnTo>
                    <a:pt x="3973" y="570549"/>
                  </a:lnTo>
                  <a:lnTo>
                    <a:pt x="0" y="642658"/>
                  </a:lnTo>
                  <a:lnTo>
                    <a:pt x="9606" y="671197"/>
                  </a:lnTo>
                  <a:lnTo>
                    <a:pt x="74789" y="711998"/>
                  </a:lnTo>
                  <a:lnTo>
                    <a:pt x="122586" y="725495"/>
                  </a:lnTo>
                  <a:lnTo>
                    <a:pt x="175334" y="735214"/>
                  </a:lnTo>
                  <a:lnTo>
                    <a:pt x="229142" y="741772"/>
                  </a:lnTo>
                  <a:lnTo>
                    <a:pt x="280122" y="745787"/>
                  </a:lnTo>
                  <a:lnTo>
                    <a:pt x="324383" y="747877"/>
                  </a:lnTo>
                  <a:lnTo>
                    <a:pt x="293887" y="722280"/>
                  </a:lnTo>
                  <a:lnTo>
                    <a:pt x="265885" y="690973"/>
                  </a:lnTo>
                  <a:lnTo>
                    <a:pt x="245453" y="654692"/>
                  </a:lnTo>
                  <a:lnTo>
                    <a:pt x="237667" y="614172"/>
                  </a:lnTo>
                  <a:lnTo>
                    <a:pt x="241823" y="587068"/>
                  </a:lnTo>
                  <a:lnTo>
                    <a:pt x="253823" y="564148"/>
                  </a:lnTo>
                  <a:lnTo>
                    <a:pt x="273370" y="546983"/>
                  </a:lnTo>
                  <a:lnTo>
                    <a:pt x="300164" y="537146"/>
                  </a:lnTo>
                  <a:lnTo>
                    <a:pt x="402292" y="537146"/>
                  </a:lnTo>
                  <a:lnTo>
                    <a:pt x="403826" y="534936"/>
                  </a:lnTo>
                  <a:lnTo>
                    <a:pt x="424200" y="531452"/>
                  </a:lnTo>
                  <a:lnTo>
                    <a:pt x="748992" y="531452"/>
                  </a:lnTo>
                  <a:lnTo>
                    <a:pt x="745208" y="511723"/>
                  </a:lnTo>
                  <a:lnTo>
                    <a:pt x="727577" y="464676"/>
                  </a:lnTo>
                  <a:lnTo>
                    <a:pt x="704555" y="427903"/>
                  </a:lnTo>
                  <a:lnTo>
                    <a:pt x="677100" y="399900"/>
                  </a:lnTo>
                  <a:lnTo>
                    <a:pt x="612724" y="364187"/>
                  </a:lnTo>
                  <a:lnTo>
                    <a:pt x="542115" y="345503"/>
                  </a:lnTo>
                  <a:lnTo>
                    <a:pt x="506869" y="338785"/>
                  </a:lnTo>
                  <a:lnTo>
                    <a:pt x="495359" y="335639"/>
                  </a:lnTo>
                  <a:lnTo>
                    <a:pt x="486117" y="333281"/>
                  </a:lnTo>
                  <a:lnTo>
                    <a:pt x="478905" y="331611"/>
                  </a:lnTo>
                  <a:lnTo>
                    <a:pt x="473481" y="330530"/>
                  </a:lnTo>
                  <a:lnTo>
                    <a:pt x="491038" y="306770"/>
                  </a:lnTo>
                  <a:lnTo>
                    <a:pt x="506814" y="275703"/>
                  </a:lnTo>
                  <a:lnTo>
                    <a:pt x="519667" y="239347"/>
                  </a:lnTo>
                  <a:lnTo>
                    <a:pt x="528455" y="199716"/>
                  </a:lnTo>
                  <a:lnTo>
                    <a:pt x="532037" y="158828"/>
                  </a:lnTo>
                  <a:lnTo>
                    <a:pt x="529270" y="118698"/>
                  </a:lnTo>
                  <a:lnTo>
                    <a:pt x="519011" y="81343"/>
                  </a:lnTo>
                  <a:lnTo>
                    <a:pt x="500119" y="48780"/>
                  </a:lnTo>
                  <a:lnTo>
                    <a:pt x="471453" y="23024"/>
                  </a:lnTo>
                  <a:lnTo>
                    <a:pt x="431868" y="6092"/>
                  </a:lnTo>
                  <a:lnTo>
                    <a:pt x="380225" y="0"/>
                  </a:lnTo>
                  <a:close/>
                </a:path>
                <a:path w="760729" h="748029">
                  <a:moveTo>
                    <a:pt x="748992" y="531452"/>
                  </a:moveTo>
                  <a:lnTo>
                    <a:pt x="424200" y="531452"/>
                  </a:lnTo>
                  <a:lnTo>
                    <a:pt x="460298" y="537146"/>
                  </a:lnTo>
                  <a:lnTo>
                    <a:pt x="487089" y="546983"/>
                  </a:lnTo>
                  <a:lnTo>
                    <a:pt x="506631" y="564148"/>
                  </a:lnTo>
                  <a:lnTo>
                    <a:pt x="518634" y="587068"/>
                  </a:lnTo>
                  <a:lnTo>
                    <a:pt x="522808" y="614172"/>
                  </a:lnTo>
                  <a:lnTo>
                    <a:pt x="515011" y="654692"/>
                  </a:lnTo>
                  <a:lnTo>
                    <a:pt x="494579" y="690973"/>
                  </a:lnTo>
                  <a:lnTo>
                    <a:pt x="466579" y="722280"/>
                  </a:lnTo>
                  <a:lnTo>
                    <a:pt x="436079" y="747877"/>
                  </a:lnTo>
                  <a:lnTo>
                    <a:pt x="480340" y="745787"/>
                  </a:lnTo>
                  <a:lnTo>
                    <a:pt x="531320" y="741772"/>
                  </a:lnTo>
                  <a:lnTo>
                    <a:pt x="585128" y="735214"/>
                  </a:lnTo>
                  <a:lnTo>
                    <a:pt x="637876" y="725495"/>
                  </a:lnTo>
                  <a:lnTo>
                    <a:pt x="685673" y="711998"/>
                  </a:lnTo>
                  <a:lnTo>
                    <a:pt x="724630" y="694104"/>
                  </a:lnTo>
                  <a:lnTo>
                    <a:pt x="760463" y="642658"/>
                  </a:lnTo>
                  <a:lnTo>
                    <a:pt x="756489" y="570549"/>
                  </a:lnTo>
                  <a:lnTo>
                    <a:pt x="748992" y="531452"/>
                  </a:lnTo>
                  <a:close/>
                </a:path>
                <a:path w="760729" h="748029">
                  <a:moveTo>
                    <a:pt x="402292" y="537146"/>
                  </a:moveTo>
                  <a:lnTo>
                    <a:pt x="300164" y="537146"/>
                  </a:lnTo>
                  <a:lnTo>
                    <a:pt x="338804" y="540343"/>
                  </a:lnTo>
                  <a:lnTo>
                    <a:pt x="363421" y="558644"/>
                  </a:lnTo>
                  <a:lnTo>
                    <a:pt x="376425" y="579112"/>
                  </a:lnTo>
                  <a:lnTo>
                    <a:pt x="380225" y="588810"/>
                  </a:lnTo>
                  <a:lnTo>
                    <a:pt x="391670" y="552441"/>
                  </a:lnTo>
                  <a:lnTo>
                    <a:pt x="402292" y="537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V="1">
              <a:off x="6461460" y="10953020"/>
              <a:ext cx="228600" cy="81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397766" y="10901565"/>
              <a:ext cx="79234" cy="514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421843" y="10436199"/>
              <a:ext cx="79234" cy="514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9" y="13236442"/>
            <a:ext cx="3461198" cy="119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173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Myriad Pro</vt:lpstr>
      <vt:lpstr>Segoe UI Black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2B_poster_SCIENCE</dc:title>
  <dc:creator>Robin Smith</dc:creator>
  <cp:lastModifiedBy>Robin Smith</cp:lastModifiedBy>
  <cp:revision>14</cp:revision>
  <dcterms:created xsi:type="dcterms:W3CDTF">2018-10-11T14:32:13Z</dcterms:created>
  <dcterms:modified xsi:type="dcterms:W3CDTF">2019-06-26T15:07:48Z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2018-10-11T00:00:00Z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2018-10-11T00:00:00Z</vt:filetime>
  </property>
</Properties>
</file>