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EAF8-00DA-8E47-887B-053BB94FC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DB492-CF90-1846-9B85-A8FC59A97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52FCA-83F8-0B4B-AB1A-690A0B99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62-522E-DC40-ADDB-646DA717660E}" type="datetimeFigureOut">
              <a:rPr lang="en-US" smtClean="0"/>
              <a:t>9/2/21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EEE2E-7475-1E47-8B87-9468044F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35F86-26D4-8B4C-9522-EC234D34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8CDE-4B8A-7B46-9CAA-3A6759E6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0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083F-E106-0947-9E8B-9D2AB60C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42DB1-CB8A-8B41-8A78-22C308850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188B5-958B-0E4E-A160-ADA4B53A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62-522E-DC40-ADDB-646DA717660E}" type="datetimeFigureOut">
              <a:rPr lang="en-US" smtClean="0"/>
              <a:t>9/2/21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A76A0-7BEB-AD42-BD68-8091EDC4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1E490-507C-264A-93ED-4C730AB8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8CDE-4B8A-7B46-9CAA-3A6759E6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4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7F970B-51F3-004E-BAE6-CCB150B3F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EE05D-4DDB-FB43-9386-E4EB29A3D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E9E8D-ECDD-7946-BC6A-AAF520AE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62-522E-DC40-ADDB-646DA717660E}" type="datetimeFigureOut">
              <a:rPr lang="en-US" smtClean="0"/>
              <a:t>9/2/21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2A1FB-7302-A64C-84C8-605A6FFF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8C896-B36F-3144-BDA8-619FE1AD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8CDE-4B8A-7B46-9CAA-3A6759E6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409E-8B60-0841-95E8-198C216C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8219E-D984-3D4F-8A55-11907F709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ECFBC-7590-8F40-86C3-C4259ED56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62-522E-DC40-ADDB-646DA717660E}" type="datetimeFigureOut">
              <a:rPr lang="en-US" smtClean="0"/>
              <a:t>9/2/21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D16A4-B231-2648-BEAB-13766D94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EA96-2BA4-DE44-862E-036038B8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8CDE-4B8A-7B46-9CAA-3A6759E6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1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64C0B-D8CC-D249-A0CB-378FE247E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80739-6177-4C4F-ADB4-13C8C12B0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8E96F-47D9-C04E-9180-88E8009A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62-522E-DC40-ADDB-646DA717660E}" type="datetimeFigureOut">
              <a:rPr lang="en-US" smtClean="0"/>
              <a:t>9/2/21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BDC78-4605-7A42-AD9C-7D82DDA5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97C97-9CF0-7F42-8BD9-D87BF008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8CDE-4B8A-7B46-9CAA-3A6759E6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04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2AE6-EE0B-594B-8422-CBDED87C5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3811-5498-7943-9941-1A71AE294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564E9-B410-694D-B931-4F98DBC53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FC112-C359-8C43-B22F-54F5CC00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62-522E-DC40-ADDB-646DA717660E}" type="datetimeFigureOut">
              <a:rPr lang="en-US" smtClean="0"/>
              <a:t>9/2/21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2AFFE-6AAC-EA40-A32C-A747A0E5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62CD4C-6425-5042-A84F-4702236D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8CDE-4B8A-7B46-9CAA-3A6759E6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6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A1D55-2DC2-9842-9B5E-B62BFCF6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CF01D-E8A6-F94F-B0A3-72BBC2FC7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0A8B2-5AA4-1C47-A56B-5A95D343C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CC0D89-7D33-9741-8FAE-2A4C39BA5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DBE525-45EC-9049-B497-215B0B8FD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3612CA-08BF-5E4F-ACF6-0D9B509FF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62-522E-DC40-ADDB-646DA717660E}" type="datetimeFigureOut">
              <a:rPr lang="en-US" smtClean="0"/>
              <a:t>9/2/21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542673-E7AE-CA43-8095-9EF63953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3ED628-EB8C-714A-83C0-C754973B2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8CDE-4B8A-7B46-9CAA-3A6759E6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D63F-9A43-C243-B926-6D19D2775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35C73-2BF0-D840-92A2-977DF32A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62-522E-DC40-ADDB-646DA717660E}" type="datetimeFigureOut">
              <a:rPr lang="en-US" smtClean="0"/>
              <a:t>9/2/21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3A19D-18D6-0A4C-81A4-F4350981A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A0C4F-2AE3-9647-81F7-18F68CF4D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8CDE-4B8A-7B46-9CAA-3A6759E6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7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716C1-C6E2-3643-A4C2-24385646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62-522E-DC40-ADDB-646DA717660E}" type="datetimeFigureOut">
              <a:rPr lang="en-US" smtClean="0"/>
              <a:t>9/2/21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64D4CD-5813-AB4B-B604-D0CF17C8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2F414-0CCE-BB4B-9075-75317209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8CDE-4B8A-7B46-9CAA-3A6759E6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0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C451-0172-794A-813A-2A970C32B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B1724-9F05-EB4A-8441-8ABC492B9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A9C56-EA49-3A4E-BD62-2325832ED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D3ED9-2DF3-284A-9E93-451E160F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62-522E-DC40-ADDB-646DA717660E}" type="datetimeFigureOut">
              <a:rPr lang="en-US" smtClean="0"/>
              <a:t>9/2/21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8B65E-A061-AB44-AAFC-1EEA1CE6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B646A-61D9-5F43-AF2A-F2698B89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8CDE-4B8A-7B46-9CAA-3A6759E6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6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9720-045B-914F-90AA-120402E0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819B81-ED98-5F41-8E84-6018F632F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40FF6-CC10-9147-ACC2-0A4F19E07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7371C-F3E5-EE4C-BEA8-0B9E9C8B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6D62-522E-DC40-ADDB-646DA717660E}" type="datetimeFigureOut">
              <a:rPr lang="en-US" smtClean="0"/>
              <a:t>9/2/21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A176-5F29-2347-8B78-10072A3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98F41-D545-9A43-A2F7-05870B1C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8CDE-4B8A-7B46-9CAA-3A6759E6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AF130-1D8E-3D43-A4F7-227A209F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A215-C657-7748-96B9-CD047BB0A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2AB6B-ECCF-5C4C-A150-5C0179478A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6D62-522E-DC40-ADDB-646DA717660E}" type="datetimeFigureOut">
              <a:rPr lang="en-US" smtClean="0"/>
              <a:t>9/2/21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2E1DB-6F45-6246-9BA0-B947C5D47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AF009-7F02-974E-AF67-7AFB33CB0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B8CDE-4B8A-7B46-9CAA-3A6759E6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C27E83D6-94D6-E847-A1E6-4D2253D44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38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A780B-0846-0B43-AF0E-D0D2BBA120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861274" cy="3160813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latin typeface="Papyrus" panose="020B0602040200020303" pitchFamily="34" charset="77"/>
              </a:rPr>
              <a:t>MENSA LATINA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0A1DD-B3AD-6149-9F5B-1E33467F3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>
                <a:latin typeface="Papyrus" panose="020B0602040200020303" pitchFamily="34" charset="77"/>
              </a:rPr>
              <a:t>FREE LATIN TUTORING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342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Papyrus</vt:lpstr>
      <vt:lpstr>Office Theme</vt:lpstr>
      <vt:lpstr>MENSA LATINA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MENSA LATINA</dc:title>
  <dc:creator>Trevor Luke</dc:creator>
  <cp:lastModifiedBy>Trevor Luke</cp:lastModifiedBy>
  <cp:revision>1</cp:revision>
  <cp:lastPrinted>2021-09-02T14:04:02Z</cp:lastPrinted>
  <dcterms:created xsi:type="dcterms:W3CDTF">2021-09-02T13:59:18Z</dcterms:created>
  <dcterms:modified xsi:type="dcterms:W3CDTF">2021-09-02T14:05:06Z</dcterms:modified>
</cp:coreProperties>
</file>