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  <a:srgbClr val="CEB888"/>
    <a:srgbClr val="A1967E"/>
    <a:srgbClr val="3C1821"/>
    <a:srgbClr val="362C16"/>
    <a:srgbClr val="F8D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" y="23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5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6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5E05D-178D-49B4-9353-2F41A0E057B2}" type="datetimeFigureOut">
              <a:rPr lang="en-US" smtClean="0"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81CD-AF10-4341-B9C2-4AE76DC1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24" r="47763"/>
          <a:stretch/>
        </p:blipFill>
        <p:spPr>
          <a:xfrm>
            <a:off x="9737122" y="-49429"/>
            <a:ext cx="2743200" cy="6923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7" y="0"/>
            <a:ext cx="457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>
            <a:off x="8382965" y="-10926"/>
            <a:ext cx="7230891" cy="6874493"/>
          </a:xfrm>
          <a:prstGeom prst="rect">
            <a:avLst/>
          </a:prstGeom>
          <a:gradFill>
            <a:gsLst>
              <a:gs pos="77000">
                <a:schemeClr val="bg1"/>
              </a:gs>
              <a:gs pos="6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78890" y="1854498"/>
            <a:ext cx="50757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If you cannot attend an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assembly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committee meeting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 you will be late/leave early: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Send Carolyn (or Committee Chair) a message at least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hour before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meeting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You are allowed: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unexcused absence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 total absences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…anything more and you will be up for probation/dismissal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Exceptions can be granted by majority vote of Executive Committee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Late/early dismissal: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Excused = 0.5 excused absence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Unexcused = 1 unexcused absence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16" y="6014800"/>
            <a:ext cx="38841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raham Lincoln" pitchFamily="2" charset="0"/>
                <a:ea typeface="Abraham Lincoln" pitchFamily="2" charset="0"/>
              </a:rPr>
              <a:t>FOR MORE INFORMATION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el" panose="02000506030000020004" pitchFamily="2" charset="0"/>
                <a:ea typeface="Abraham Lincoln" pitchFamily="2" charset="0"/>
              </a:rPr>
              <a:t>sga.fsu.edu/cogs.shtml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79172" y="5281916"/>
            <a:ext cx="687098" cy="689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0935" y="615715"/>
            <a:ext cx="674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Attendance Policy</a:t>
            </a:r>
          </a:p>
        </p:txBody>
      </p:sp>
    </p:spTree>
    <p:extLst>
      <p:ext uri="{BB962C8B-B14F-4D97-AF65-F5344CB8AC3E}">
        <p14:creationId xmlns:p14="http://schemas.microsoft.com/office/powerpoint/2010/main" val="22689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24" r="47763"/>
          <a:stretch/>
        </p:blipFill>
        <p:spPr>
          <a:xfrm>
            <a:off x="9737122" y="-49429"/>
            <a:ext cx="2743200" cy="69239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7" y="0"/>
            <a:ext cx="457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>
            <a:off x="8382965" y="-10926"/>
            <a:ext cx="7230891" cy="6874493"/>
          </a:xfrm>
          <a:prstGeom prst="rect">
            <a:avLst/>
          </a:prstGeom>
          <a:gradFill>
            <a:gsLst>
              <a:gs pos="77000">
                <a:schemeClr val="bg1"/>
              </a:gs>
              <a:gs pos="60000">
                <a:schemeClr val="bg1">
                  <a:lumMod val="96000"/>
                  <a:alpha val="3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78890" y="1890594"/>
            <a:ext cx="5075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If you violate the attendance policy: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review committee (Internal Affairs &amp; Executive Committee) can suspend a member by a 2/3 vote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Suspended officers have 15 business days to appeal to the Assembly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Assembly can remove the representative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Rules regarding removal are not stated but will most likely follow impeachment proceedings (2/3 vote by Assembly)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616" y="6014800"/>
            <a:ext cx="38841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raham Lincoln" pitchFamily="2" charset="0"/>
                <a:ea typeface="Abraham Lincoln" pitchFamily="2" charset="0"/>
              </a:rPr>
              <a:t>FOR MORE INFORMATION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el" panose="02000506030000020004" pitchFamily="2" charset="0"/>
                <a:ea typeface="Abraham Lincoln" pitchFamily="2" charset="0"/>
              </a:rPr>
              <a:t>sga.fsu.edu/cogs.shtml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179172" y="5281916"/>
            <a:ext cx="687098" cy="689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0935" y="615715"/>
            <a:ext cx="674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782F40"/>
                </a:solidFill>
                <a:latin typeface="Baskerville Old Face" panose="02020602080505020303" pitchFamily="18" charset="0"/>
                <a:ea typeface="Abraham Lincoln" pitchFamily="2" charset="0"/>
              </a:rPr>
              <a:t>Attendance Policy</a:t>
            </a:r>
          </a:p>
        </p:txBody>
      </p:sp>
    </p:spTree>
    <p:extLst>
      <p:ext uri="{BB962C8B-B14F-4D97-AF65-F5344CB8AC3E}">
        <p14:creationId xmlns:p14="http://schemas.microsoft.com/office/powerpoint/2010/main" val="311489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170</Words>
  <Application>Microsoft Macintosh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 Unicode MS</vt:lpstr>
      <vt:lpstr>Abel</vt:lpstr>
      <vt:lpstr>Abraham Lincoln</vt:lpstr>
      <vt:lpstr>Arial</vt:lpstr>
      <vt:lpstr>Avenir Next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Reyes</dc:creator>
  <cp:lastModifiedBy>Caitlyn Blake-Hedges</cp:lastModifiedBy>
  <cp:revision>49</cp:revision>
  <dcterms:created xsi:type="dcterms:W3CDTF">2018-09-11T15:11:37Z</dcterms:created>
  <dcterms:modified xsi:type="dcterms:W3CDTF">2019-06-24T17:24:49Z</dcterms:modified>
</cp:coreProperties>
</file>